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799"/>
    <a:srgbClr val="29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6E010-5FFC-4E84-92C7-CB1063AF4B32}" v="19" dt="2025-03-18T09:43:4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03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s Book" userId="d1e285ae-75aa-4f01-9210-a2ec1ded3288" providerId="ADAL" clId="{48B6E010-5FFC-4E84-92C7-CB1063AF4B32}"/>
    <pc:docChg chg="undo custSel addSld delSld modSld">
      <pc:chgData name="Annelies Book" userId="d1e285ae-75aa-4f01-9210-a2ec1ded3288" providerId="ADAL" clId="{48B6E010-5FFC-4E84-92C7-CB1063AF4B32}" dt="2025-03-20T11:29:44.288" v="121" actId="20577"/>
      <pc:docMkLst>
        <pc:docMk/>
      </pc:docMkLst>
      <pc:sldChg chg="modSp mod">
        <pc:chgData name="Annelies Book" userId="d1e285ae-75aa-4f01-9210-a2ec1ded3288" providerId="ADAL" clId="{48B6E010-5FFC-4E84-92C7-CB1063AF4B32}" dt="2025-03-20T11:28:20.234" v="95" actId="20577"/>
        <pc:sldMkLst>
          <pc:docMk/>
          <pc:sldMk cId="2406546158" sldId="257"/>
        </pc:sldMkLst>
        <pc:spChg chg="mod">
          <ac:chgData name="Annelies Book" userId="d1e285ae-75aa-4f01-9210-a2ec1ded3288" providerId="ADAL" clId="{48B6E010-5FFC-4E84-92C7-CB1063AF4B32}" dt="2025-03-20T11:28:20.234" v="95" actId="20577"/>
          <ac:spMkLst>
            <pc:docMk/>
            <pc:sldMk cId="2406546158" sldId="257"/>
            <ac:spMk id="3" creationId="{C31344DF-71FD-BEE9-9627-F1282C50D3F6}"/>
          </ac:spMkLst>
        </pc:spChg>
      </pc:sldChg>
      <pc:sldChg chg="modSp mod">
        <pc:chgData name="Annelies Book" userId="d1e285ae-75aa-4f01-9210-a2ec1ded3288" providerId="ADAL" clId="{48B6E010-5FFC-4E84-92C7-CB1063AF4B32}" dt="2025-03-20T10:36:06.898" v="94" actId="20577"/>
        <pc:sldMkLst>
          <pc:docMk/>
          <pc:sldMk cId="13723563" sldId="259"/>
        </pc:sldMkLst>
        <pc:spChg chg="mod">
          <ac:chgData name="Annelies Book" userId="d1e285ae-75aa-4f01-9210-a2ec1ded3288" providerId="ADAL" clId="{48B6E010-5FFC-4E84-92C7-CB1063AF4B32}" dt="2025-03-18T09:45:19.524" v="89" actId="14100"/>
          <ac:spMkLst>
            <pc:docMk/>
            <pc:sldMk cId="13723563" sldId="259"/>
            <ac:spMk id="4" creationId="{2F95DB9E-CCDC-B69E-E15C-07716A6181A0}"/>
          </ac:spMkLst>
        </pc:spChg>
        <pc:spChg chg="mod">
          <ac:chgData name="Annelies Book" userId="d1e285ae-75aa-4f01-9210-a2ec1ded3288" providerId="ADAL" clId="{48B6E010-5FFC-4E84-92C7-CB1063AF4B32}" dt="2025-03-20T10:36:06.898" v="94" actId="20577"/>
          <ac:spMkLst>
            <pc:docMk/>
            <pc:sldMk cId="13723563" sldId="259"/>
            <ac:spMk id="5" creationId="{60132FB4-DC0C-B619-23A0-50A8C4A6EEE4}"/>
          </ac:spMkLst>
        </pc:spChg>
      </pc:sldChg>
      <pc:sldChg chg="delSp modSp del mod">
        <pc:chgData name="Annelies Book" userId="d1e285ae-75aa-4f01-9210-a2ec1ded3288" providerId="ADAL" clId="{48B6E010-5FFC-4E84-92C7-CB1063AF4B32}" dt="2025-03-18T09:45:10.626" v="88" actId="2696"/>
        <pc:sldMkLst>
          <pc:docMk/>
          <pc:sldMk cId="938937171" sldId="260"/>
        </pc:sldMkLst>
      </pc:sldChg>
      <pc:sldChg chg="modSp mod">
        <pc:chgData name="Annelies Book" userId="d1e285ae-75aa-4f01-9210-a2ec1ded3288" providerId="ADAL" clId="{48B6E010-5FFC-4E84-92C7-CB1063AF4B32}" dt="2025-03-20T11:28:25.580" v="96" actId="20577"/>
        <pc:sldMkLst>
          <pc:docMk/>
          <pc:sldMk cId="12026511" sldId="261"/>
        </pc:sldMkLst>
        <pc:spChg chg="mod">
          <ac:chgData name="Annelies Book" userId="d1e285ae-75aa-4f01-9210-a2ec1ded3288" providerId="ADAL" clId="{48B6E010-5FFC-4E84-92C7-CB1063AF4B32}" dt="2025-03-20T11:28:25.580" v="96" actId="20577"/>
          <ac:spMkLst>
            <pc:docMk/>
            <pc:sldMk cId="12026511" sldId="261"/>
            <ac:spMk id="3" creationId="{85648495-3357-01C1-3A32-A97D0531A767}"/>
          </ac:spMkLst>
        </pc:spChg>
      </pc:sldChg>
      <pc:sldChg chg="modSp mod">
        <pc:chgData name="Annelies Book" userId="d1e285ae-75aa-4f01-9210-a2ec1ded3288" providerId="ADAL" clId="{48B6E010-5FFC-4E84-92C7-CB1063AF4B32}" dt="2025-03-20T11:29:44.288" v="121" actId="20577"/>
        <pc:sldMkLst>
          <pc:docMk/>
          <pc:sldMk cId="4063581291" sldId="262"/>
        </pc:sldMkLst>
        <pc:spChg chg="mod">
          <ac:chgData name="Annelies Book" userId="d1e285ae-75aa-4f01-9210-a2ec1ded3288" providerId="ADAL" clId="{48B6E010-5FFC-4E84-92C7-CB1063AF4B32}" dt="2025-03-20T11:29:44.288" v="121" actId="20577"/>
          <ac:spMkLst>
            <pc:docMk/>
            <pc:sldMk cId="4063581291" sldId="262"/>
            <ac:spMk id="3" creationId="{2D6BA7E9-F06C-C667-ED79-31F742E8278C}"/>
          </ac:spMkLst>
        </pc:spChg>
      </pc:sldChg>
      <pc:sldChg chg="modSp mod">
        <pc:chgData name="Annelies Book" userId="d1e285ae-75aa-4f01-9210-a2ec1ded3288" providerId="ADAL" clId="{48B6E010-5FFC-4E84-92C7-CB1063AF4B32}" dt="2025-03-20T11:29:40.156" v="119" actId="20577"/>
        <pc:sldMkLst>
          <pc:docMk/>
          <pc:sldMk cId="1073441095" sldId="263"/>
        </pc:sldMkLst>
        <pc:spChg chg="mod">
          <ac:chgData name="Annelies Book" userId="d1e285ae-75aa-4f01-9210-a2ec1ded3288" providerId="ADAL" clId="{48B6E010-5FFC-4E84-92C7-CB1063AF4B32}" dt="2025-03-20T11:29:40.156" v="119" actId="20577"/>
          <ac:spMkLst>
            <pc:docMk/>
            <pc:sldMk cId="1073441095" sldId="263"/>
            <ac:spMk id="3" creationId="{9FB14C69-9D62-30D8-7553-433949D86642}"/>
          </ac:spMkLst>
        </pc:spChg>
      </pc:sldChg>
      <pc:sldChg chg="modSp mod">
        <pc:chgData name="Annelies Book" userId="d1e285ae-75aa-4f01-9210-a2ec1ded3288" providerId="ADAL" clId="{48B6E010-5FFC-4E84-92C7-CB1063AF4B32}" dt="2025-03-20T11:28:39.640" v="101" actId="20577"/>
        <pc:sldMkLst>
          <pc:docMk/>
          <pc:sldMk cId="1956022016" sldId="264"/>
        </pc:sldMkLst>
        <pc:spChg chg="mod">
          <ac:chgData name="Annelies Book" userId="d1e285ae-75aa-4f01-9210-a2ec1ded3288" providerId="ADAL" clId="{48B6E010-5FFC-4E84-92C7-CB1063AF4B32}" dt="2025-03-20T11:28:39.640" v="101" actId="20577"/>
          <ac:spMkLst>
            <pc:docMk/>
            <pc:sldMk cId="1956022016" sldId="264"/>
            <ac:spMk id="3" creationId="{5EA718C1-009E-ACB3-C4FC-90299A947FEE}"/>
          </ac:spMkLst>
        </pc:spChg>
      </pc:sldChg>
      <pc:sldChg chg="modSp mod">
        <pc:chgData name="Annelies Book" userId="d1e285ae-75aa-4f01-9210-a2ec1ded3288" providerId="ADAL" clId="{48B6E010-5FFC-4E84-92C7-CB1063AF4B32}" dt="2025-03-20T11:29:30.574" v="117" actId="20577"/>
        <pc:sldMkLst>
          <pc:docMk/>
          <pc:sldMk cId="4081827173" sldId="265"/>
        </pc:sldMkLst>
        <pc:spChg chg="mod">
          <ac:chgData name="Annelies Book" userId="d1e285ae-75aa-4f01-9210-a2ec1ded3288" providerId="ADAL" clId="{48B6E010-5FFC-4E84-92C7-CB1063AF4B32}" dt="2025-03-20T11:29:30.574" v="117" actId="20577"/>
          <ac:spMkLst>
            <pc:docMk/>
            <pc:sldMk cId="4081827173" sldId="265"/>
            <ac:spMk id="3" creationId="{FA13C9C7-05B6-7FB1-513F-64141D6DBB61}"/>
          </ac:spMkLst>
        </pc:spChg>
      </pc:sldChg>
      <pc:sldChg chg="modSp mod">
        <pc:chgData name="Annelies Book" userId="d1e285ae-75aa-4f01-9210-a2ec1ded3288" providerId="ADAL" clId="{48B6E010-5FFC-4E84-92C7-CB1063AF4B32}" dt="2025-03-20T11:29:03.053" v="105" actId="20577"/>
        <pc:sldMkLst>
          <pc:docMk/>
          <pc:sldMk cId="184129084" sldId="267"/>
        </pc:sldMkLst>
        <pc:spChg chg="mod">
          <ac:chgData name="Annelies Book" userId="d1e285ae-75aa-4f01-9210-a2ec1ded3288" providerId="ADAL" clId="{48B6E010-5FFC-4E84-92C7-CB1063AF4B32}" dt="2025-03-20T11:29:03.053" v="105" actId="20577"/>
          <ac:spMkLst>
            <pc:docMk/>
            <pc:sldMk cId="184129084" sldId="267"/>
            <ac:spMk id="3" creationId="{F79B200D-4E65-80D0-AE34-A791BAAD0F04}"/>
          </ac:spMkLst>
        </pc:spChg>
      </pc:sldChg>
      <pc:sldChg chg="addSp modSp mod">
        <pc:chgData name="Annelies Book" userId="d1e285ae-75aa-4f01-9210-a2ec1ded3288" providerId="ADAL" clId="{48B6E010-5FFC-4E84-92C7-CB1063AF4B32}" dt="2025-03-20T11:29:14.889" v="115" actId="20577"/>
        <pc:sldMkLst>
          <pc:docMk/>
          <pc:sldMk cId="1650965612" sldId="268"/>
        </pc:sldMkLst>
        <pc:spChg chg="mod">
          <ac:chgData name="Annelies Book" userId="d1e285ae-75aa-4f01-9210-a2ec1ded3288" providerId="ADAL" clId="{48B6E010-5FFC-4E84-92C7-CB1063AF4B32}" dt="2025-03-18T09:42:03.834" v="25" actId="20577"/>
          <ac:spMkLst>
            <pc:docMk/>
            <pc:sldMk cId="1650965612" sldId="268"/>
            <ac:spMk id="2" creationId="{9EBCC4B5-5BCE-E216-33A4-C335FC18314A}"/>
          </ac:spMkLst>
        </pc:spChg>
        <pc:spChg chg="mod">
          <ac:chgData name="Annelies Book" userId="d1e285ae-75aa-4f01-9210-a2ec1ded3288" providerId="ADAL" clId="{48B6E010-5FFC-4E84-92C7-CB1063AF4B32}" dt="2025-03-20T11:29:14.889" v="115" actId="20577"/>
          <ac:spMkLst>
            <pc:docMk/>
            <pc:sldMk cId="1650965612" sldId="268"/>
            <ac:spMk id="3" creationId="{8DFBFFFB-A987-7362-57E0-8E61CBF9CB2C}"/>
          </ac:spMkLst>
        </pc:spChg>
        <pc:picChg chg="add mod">
          <ac:chgData name="Annelies Book" userId="d1e285ae-75aa-4f01-9210-a2ec1ded3288" providerId="ADAL" clId="{48B6E010-5FFC-4E84-92C7-CB1063AF4B32}" dt="2025-03-18T09:43:42.191" v="54" actId="1076"/>
          <ac:picMkLst>
            <pc:docMk/>
            <pc:sldMk cId="1650965612" sldId="268"/>
            <ac:picMk id="4" creationId="{1F49408C-00A8-9D1A-8A8F-AD9049774871}"/>
          </ac:picMkLst>
        </pc:picChg>
      </pc:sldChg>
      <pc:sldChg chg="new del">
        <pc:chgData name="Annelies Book" userId="d1e285ae-75aa-4f01-9210-a2ec1ded3288" providerId="ADAL" clId="{48B6E010-5FFC-4E84-92C7-CB1063AF4B32}" dt="2025-03-18T09:43:49.968" v="55" actId="47"/>
        <pc:sldMkLst>
          <pc:docMk/>
          <pc:sldMk cId="1665168848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E9F94-ACBF-4689-B6A3-B75C3BD08B9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52EFB82-2688-49AD-B73A-0DB7AB915D20}">
      <dgm:prSet phldrT="[Tekst]"/>
      <dgm:spPr/>
      <dgm:t>
        <a:bodyPr/>
        <a:lstStyle/>
        <a:p>
          <a:r>
            <a:rPr lang="nl-NL" dirty="0"/>
            <a:t>Wiskunde A</a:t>
          </a:r>
        </a:p>
      </dgm:t>
    </dgm:pt>
    <dgm:pt modelId="{F94F1D53-CB5B-4A79-841F-9AAA1FB705BF}" type="parTrans" cxnId="{F4B013B9-3754-4352-8DE0-74FB9CE7D9A9}">
      <dgm:prSet/>
      <dgm:spPr/>
      <dgm:t>
        <a:bodyPr/>
        <a:lstStyle/>
        <a:p>
          <a:endParaRPr lang="nl-NL"/>
        </a:p>
      </dgm:t>
    </dgm:pt>
    <dgm:pt modelId="{401B171D-5ACB-4A54-9896-253A8AB2C3A9}" type="sibTrans" cxnId="{F4B013B9-3754-4352-8DE0-74FB9CE7D9A9}">
      <dgm:prSet/>
      <dgm:spPr/>
      <dgm:t>
        <a:bodyPr/>
        <a:lstStyle/>
        <a:p>
          <a:endParaRPr lang="nl-NL"/>
        </a:p>
      </dgm:t>
    </dgm:pt>
    <dgm:pt modelId="{9FEBCC13-E772-4B1D-A274-B9C50EE4A316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Minder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inzichtelijke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algebra</a:t>
          </a:r>
          <a:endParaRPr lang="nl-NL" dirty="0"/>
        </a:p>
      </dgm:t>
    </dgm:pt>
    <dgm:pt modelId="{CF11D360-FAB3-4AA6-803E-C1FB544117AF}" type="parTrans" cxnId="{C7CED3F9-FFF2-4F51-8364-F11F9E3BB8EC}">
      <dgm:prSet/>
      <dgm:spPr/>
      <dgm:t>
        <a:bodyPr/>
        <a:lstStyle/>
        <a:p>
          <a:endParaRPr lang="nl-NL"/>
        </a:p>
      </dgm:t>
    </dgm:pt>
    <dgm:pt modelId="{44FA3C21-7470-4E9A-BC00-A0D3A692C67F}" type="sibTrans" cxnId="{C7CED3F9-FFF2-4F51-8364-F11F9E3BB8EC}">
      <dgm:prSet/>
      <dgm:spPr/>
      <dgm:t>
        <a:bodyPr/>
        <a:lstStyle/>
        <a:p>
          <a:endParaRPr lang="nl-NL"/>
        </a:p>
      </dgm:t>
    </dgm:pt>
    <dgm:pt modelId="{53E3EEE6-B1FC-4BFC-9221-04871CED72FF}">
      <dgm:prSet phldrT="[Tekst]"/>
      <dgm:spPr/>
      <dgm:t>
        <a:bodyPr/>
        <a:lstStyle/>
        <a:p>
          <a:r>
            <a:rPr lang="nl-NL" dirty="0"/>
            <a:t>Wiskunde B</a:t>
          </a:r>
        </a:p>
      </dgm:t>
    </dgm:pt>
    <dgm:pt modelId="{65C0D775-88A4-4313-871C-B56AF4722A3E}" type="parTrans" cxnId="{1AB9E892-11A5-4C6A-9F16-AA891C405397}">
      <dgm:prSet/>
      <dgm:spPr/>
      <dgm:t>
        <a:bodyPr/>
        <a:lstStyle/>
        <a:p>
          <a:endParaRPr lang="nl-NL"/>
        </a:p>
      </dgm:t>
    </dgm:pt>
    <dgm:pt modelId="{E8586A3B-D997-493B-B84E-63CDF55BBF8F}" type="sibTrans" cxnId="{1AB9E892-11A5-4C6A-9F16-AA891C405397}">
      <dgm:prSet/>
      <dgm:spPr/>
      <dgm:t>
        <a:bodyPr/>
        <a:lstStyle/>
        <a:p>
          <a:endParaRPr lang="nl-NL"/>
        </a:p>
      </dgm:t>
    </dgm:pt>
    <dgm:pt modelId="{40D64F9A-12BE-4443-BA28-C996E2306FE2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Veel algebra</a:t>
          </a:r>
          <a:endParaRPr lang="nl-NL" dirty="0"/>
        </a:p>
      </dgm:t>
    </dgm:pt>
    <dgm:pt modelId="{D3C786E0-5D9F-4EFC-AF76-2F2A98FEF3F5}" type="parTrans" cxnId="{8142081D-D9F2-4810-8F19-450A61FE2835}">
      <dgm:prSet/>
      <dgm:spPr/>
      <dgm:t>
        <a:bodyPr/>
        <a:lstStyle/>
        <a:p>
          <a:endParaRPr lang="nl-NL"/>
        </a:p>
      </dgm:t>
    </dgm:pt>
    <dgm:pt modelId="{5363FFB5-F11A-4F34-A6E7-92A262488B24}" type="sibTrans" cxnId="{8142081D-D9F2-4810-8F19-450A61FE2835}">
      <dgm:prSet/>
      <dgm:spPr/>
      <dgm:t>
        <a:bodyPr/>
        <a:lstStyle/>
        <a:p>
          <a:endParaRPr lang="nl-NL"/>
        </a:p>
      </dgm:t>
    </dgm:pt>
    <dgm:pt modelId="{FE66EF3A-B334-4217-A417-CE42DD933E9C}">
      <dgm:prSet/>
      <dgm:spPr/>
      <dgm:t>
        <a:bodyPr/>
        <a:lstStyle/>
        <a:p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62AE8BF1-523E-4B0B-96F7-ED91CABAEC84}" type="parTrans" cxnId="{58AD651A-B182-4D7D-B334-628415A8479F}">
      <dgm:prSet/>
      <dgm:spPr/>
      <dgm:t>
        <a:bodyPr/>
        <a:lstStyle/>
        <a:p>
          <a:endParaRPr lang="nl-NL"/>
        </a:p>
      </dgm:t>
    </dgm:pt>
    <dgm:pt modelId="{51CA5B7B-FC41-41FD-A891-E36869357E77}" type="sibTrans" cxnId="{58AD651A-B182-4D7D-B334-628415A8479F}">
      <dgm:prSet/>
      <dgm:spPr/>
      <dgm:t>
        <a:bodyPr/>
        <a:lstStyle/>
        <a:p>
          <a:endParaRPr lang="nl-NL"/>
        </a:p>
      </dgm:t>
    </dgm:pt>
    <dgm:pt modelId="{04399FE4-786D-4FB3-8CC8-D6F47AC84BCB}">
      <dgm:prSet/>
      <dgm:spPr/>
      <dgm:t>
        <a:bodyPr/>
        <a:lstStyle/>
        <a:p>
          <a:r>
            <a:rPr lang="en-CA">
              <a:solidFill>
                <a:srgbClr val="FFFFFF"/>
              </a:solidFill>
              <a:latin typeface="Tahoma"/>
              <a:cs typeface="Tahoma"/>
            </a:rPr>
            <a:t>Nodig:</a:t>
          </a:r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A36B7E56-54F2-4724-93D5-A8B36BB5186F}" type="parTrans" cxnId="{ACA64600-6526-4422-BB5D-BBC01BEB4F3A}">
      <dgm:prSet/>
      <dgm:spPr/>
      <dgm:t>
        <a:bodyPr/>
        <a:lstStyle/>
        <a:p>
          <a:endParaRPr lang="nl-NL"/>
        </a:p>
      </dgm:t>
    </dgm:pt>
    <dgm:pt modelId="{4FF694CA-7255-4013-83D0-FD19741EC37D}" type="sibTrans" cxnId="{ACA64600-6526-4422-BB5D-BBC01BEB4F3A}">
      <dgm:prSet/>
      <dgm:spPr/>
      <dgm:t>
        <a:bodyPr/>
        <a:lstStyle/>
        <a:p>
          <a:endParaRPr lang="nl-NL"/>
        </a:p>
      </dgm:t>
    </dgm:pt>
    <dgm:pt modelId="{30322121-820E-45C8-918C-070A6AB26100}">
      <dgm:prSet/>
      <dgm:spPr/>
      <dgm:t>
        <a:bodyPr/>
        <a:lstStyle/>
        <a:p>
          <a:r>
            <a:rPr lang="en-CA">
              <a:solidFill>
                <a:srgbClr val="FFFFFF"/>
              </a:solidFill>
              <a:latin typeface="Tahoma"/>
              <a:cs typeface="Tahoma"/>
            </a:rPr>
            <a:t>Interesse voor economische contexten</a:t>
          </a:r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A629E485-1B5A-4677-B3F1-3DA31DFC7266}" type="parTrans" cxnId="{605C3708-E11D-45DF-B7E5-4FAA6D3CC1E0}">
      <dgm:prSet/>
      <dgm:spPr/>
      <dgm:t>
        <a:bodyPr/>
        <a:lstStyle/>
        <a:p>
          <a:endParaRPr lang="nl-NL"/>
        </a:p>
      </dgm:t>
    </dgm:pt>
    <dgm:pt modelId="{9455E234-E049-466C-A594-D61BB8913DEB}" type="sibTrans" cxnId="{605C3708-E11D-45DF-B7E5-4FAA6D3CC1E0}">
      <dgm:prSet/>
      <dgm:spPr/>
      <dgm:t>
        <a:bodyPr/>
        <a:lstStyle/>
        <a:p>
          <a:endParaRPr lang="nl-NL"/>
        </a:p>
      </dgm:t>
    </dgm:pt>
    <dgm:pt modelId="{D3296BA7-5D9B-41C0-901B-8E86B4FA468C}">
      <dgm:prSet/>
      <dgm:spPr/>
      <dgm:t>
        <a:bodyPr/>
        <a:lstStyle/>
        <a:p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Gezond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verstand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ijver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!</a:t>
          </a:r>
        </a:p>
      </dgm:t>
    </dgm:pt>
    <dgm:pt modelId="{60DCF95C-1831-40F2-954A-7184FC8E3BA4}" type="parTrans" cxnId="{FBF442EE-EF66-438F-9D90-51BF1837B6F2}">
      <dgm:prSet/>
      <dgm:spPr/>
      <dgm:t>
        <a:bodyPr/>
        <a:lstStyle/>
        <a:p>
          <a:endParaRPr lang="nl-NL"/>
        </a:p>
      </dgm:t>
    </dgm:pt>
    <dgm:pt modelId="{52AF7ED0-3D2C-45C4-8CF9-1E4243B8FAF5}" type="sibTrans" cxnId="{FBF442EE-EF66-438F-9D90-51BF1837B6F2}">
      <dgm:prSet/>
      <dgm:spPr/>
      <dgm:t>
        <a:bodyPr/>
        <a:lstStyle/>
        <a:p>
          <a:endParaRPr lang="nl-NL"/>
        </a:p>
      </dgm:t>
    </dgm:pt>
    <dgm:pt modelId="{0449AD4F-828C-4BCF-9B9A-3ED245B7906B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Toepassingsgericht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in context (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tekst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analytisch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lezen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)</a:t>
          </a:r>
          <a:endParaRPr lang="nl-NL" dirty="0"/>
        </a:p>
      </dgm:t>
    </dgm:pt>
    <dgm:pt modelId="{80BD4549-CB36-492E-AF52-CD96FD200BC9}" type="parTrans" cxnId="{40CAAC64-2A31-447C-B3C5-FFE4D7C34108}">
      <dgm:prSet/>
      <dgm:spPr/>
      <dgm:t>
        <a:bodyPr/>
        <a:lstStyle/>
        <a:p>
          <a:endParaRPr lang="nl-NL"/>
        </a:p>
      </dgm:t>
    </dgm:pt>
    <dgm:pt modelId="{B2FF9D86-F05B-4C14-A5AD-F88AD102CA98}" type="sibTrans" cxnId="{40CAAC64-2A31-447C-B3C5-FFE4D7C34108}">
      <dgm:prSet/>
      <dgm:spPr/>
      <dgm:t>
        <a:bodyPr/>
        <a:lstStyle/>
        <a:p>
          <a:endParaRPr lang="nl-NL"/>
        </a:p>
      </dgm:t>
    </dgm:pt>
    <dgm:pt modelId="{4B482DF9-63BB-4829-8360-8A901F0E161A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Behoorlijk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wat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kansrekenen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statistiek</a:t>
          </a:r>
          <a:endParaRPr lang="nl-NL" dirty="0"/>
        </a:p>
      </dgm:t>
    </dgm:pt>
    <dgm:pt modelId="{ED1D48F9-E74E-4C62-BAAB-DD8C14BF09C1}" type="parTrans" cxnId="{6E762D08-1879-479B-80D8-9143592CBCE3}">
      <dgm:prSet/>
      <dgm:spPr/>
      <dgm:t>
        <a:bodyPr/>
        <a:lstStyle/>
        <a:p>
          <a:endParaRPr lang="nl-NL"/>
        </a:p>
      </dgm:t>
    </dgm:pt>
    <dgm:pt modelId="{789FC931-BB39-4C3C-9534-852AD611A977}" type="sibTrans" cxnId="{6E762D08-1879-479B-80D8-9143592CBCE3}">
      <dgm:prSet/>
      <dgm:spPr/>
      <dgm:t>
        <a:bodyPr/>
        <a:lstStyle/>
        <a:p>
          <a:endParaRPr lang="nl-NL"/>
        </a:p>
      </dgm:t>
    </dgm:pt>
    <dgm:pt modelId="{84B971FD-7781-42D0-9ACD-FD339DFEA5D6}">
      <dgm:prSet/>
      <dgm:spPr/>
      <dgm:t>
        <a:bodyPr/>
        <a:lstStyle/>
        <a:p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1092E87F-FA71-4A73-AB85-45B7627F8C05}" type="parTrans" cxnId="{C25F126A-E235-48BC-AC53-10782F41BC43}">
      <dgm:prSet/>
      <dgm:spPr/>
      <dgm:t>
        <a:bodyPr/>
        <a:lstStyle/>
        <a:p>
          <a:endParaRPr lang="nl-NL"/>
        </a:p>
      </dgm:t>
    </dgm:pt>
    <dgm:pt modelId="{9FBA0ACE-A40E-4046-9072-2BCDC8A58134}" type="sibTrans" cxnId="{C25F126A-E235-48BC-AC53-10782F41BC43}">
      <dgm:prSet/>
      <dgm:spPr/>
      <dgm:t>
        <a:bodyPr/>
        <a:lstStyle/>
        <a:p>
          <a:endParaRPr lang="nl-NL"/>
        </a:p>
      </dgm:t>
    </dgm:pt>
    <dgm:pt modelId="{3ED9018E-0255-4EC7-9795-475FD26BAE31}">
      <dgm:prSet/>
      <dgm:spPr/>
      <dgm:t>
        <a:bodyPr/>
        <a:lstStyle/>
        <a:p>
          <a:r>
            <a:rPr lang="en-CA">
              <a:solidFill>
                <a:srgbClr val="FFFFFF"/>
              </a:solidFill>
              <a:latin typeface="Tahoma"/>
              <a:cs typeface="Tahoma"/>
            </a:rPr>
            <a:t>Nodig:</a:t>
          </a:r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A83290B9-847E-46B3-B67C-03A19E0FA95F}" type="parTrans" cxnId="{7A22C14A-608E-40F7-9EEC-180C8A58773F}">
      <dgm:prSet/>
      <dgm:spPr/>
      <dgm:t>
        <a:bodyPr/>
        <a:lstStyle/>
        <a:p>
          <a:endParaRPr lang="nl-NL"/>
        </a:p>
      </dgm:t>
    </dgm:pt>
    <dgm:pt modelId="{94E275F2-AF35-4D94-B0B0-25CE29F78F7E}" type="sibTrans" cxnId="{7A22C14A-608E-40F7-9EEC-180C8A58773F}">
      <dgm:prSet/>
      <dgm:spPr/>
      <dgm:t>
        <a:bodyPr/>
        <a:lstStyle/>
        <a:p>
          <a:endParaRPr lang="nl-NL"/>
        </a:p>
      </dgm:t>
    </dgm:pt>
    <dgm:pt modelId="{82EE2697-A2F9-4630-8FAC-C66AF418CFF7}">
      <dgm:prSet/>
      <dgm:spPr/>
      <dgm:t>
        <a:bodyPr/>
        <a:lstStyle/>
        <a:p>
          <a:r>
            <a:rPr lang="en-CA">
              <a:solidFill>
                <a:srgbClr val="FFFFFF"/>
              </a:solidFill>
              <a:latin typeface="Tahoma"/>
              <a:cs typeface="Tahoma"/>
            </a:rPr>
            <a:t>Inzicht en rekenvaardigheden</a:t>
          </a:r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38854C21-D99F-4D56-97E0-3379CC76E77D}" type="parTrans" cxnId="{A57EAADD-8DE5-4A82-BC93-A8233DAB7B3E}">
      <dgm:prSet/>
      <dgm:spPr/>
      <dgm:t>
        <a:bodyPr/>
        <a:lstStyle/>
        <a:p>
          <a:endParaRPr lang="nl-NL"/>
        </a:p>
      </dgm:t>
    </dgm:pt>
    <dgm:pt modelId="{D5C990CC-5FF4-45C1-99DA-5DB52606A6C4}" type="sibTrans" cxnId="{A57EAADD-8DE5-4A82-BC93-A8233DAB7B3E}">
      <dgm:prSet/>
      <dgm:spPr/>
      <dgm:t>
        <a:bodyPr/>
        <a:lstStyle/>
        <a:p>
          <a:endParaRPr lang="nl-NL"/>
        </a:p>
      </dgm:t>
    </dgm:pt>
    <dgm:pt modelId="{04CCEFD1-EEDB-4B67-A7AD-CEA9181C1979}">
      <dgm:prSet/>
      <dgm:spPr/>
      <dgm:t>
        <a:bodyPr/>
        <a:lstStyle/>
        <a:p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Doorzettingsvermogen</a:t>
          </a:r>
          <a:endParaRPr lang="en-CA" dirty="0">
            <a:solidFill>
              <a:srgbClr val="FFFFFF"/>
            </a:solidFill>
            <a:latin typeface="Tahoma"/>
            <a:cs typeface="Tahoma"/>
          </a:endParaRPr>
        </a:p>
      </dgm:t>
    </dgm:pt>
    <dgm:pt modelId="{5E66F291-7D3B-481F-A87F-E5ACA9A4D4BC}" type="parTrans" cxnId="{A2F8DAAE-F4C7-43A5-BCC0-AE4F99FD5CB5}">
      <dgm:prSet/>
      <dgm:spPr/>
      <dgm:t>
        <a:bodyPr/>
        <a:lstStyle/>
        <a:p>
          <a:endParaRPr lang="nl-NL"/>
        </a:p>
      </dgm:t>
    </dgm:pt>
    <dgm:pt modelId="{EBFE78D3-B4CB-489D-8F2B-FF3A7A379F45}" type="sibTrans" cxnId="{A2F8DAAE-F4C7-43A5-BCC0-AE4F99FD5CB5}">
      <dgm:prSet/>
      <dgm:spPr/>
      <dgm:t>
        <a:bodyPr/>
        <a:lstStyle/>
        <a:p>
          <a:endParaRPr lang="nl-NL"/>
        </a:p>
      </dgm:t>
    </dgm:pt>
    <dgm:pt modelId="{8B71AEC9-B55C-4213-961E-8BD640A801C6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Veel abstract,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regelmatig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zonder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context</a:t>
          </a:r>
          <a:endParaRPr lang="nl-NL" dirty="0"/>
        </a:p>
      </dgm:t>
    </dgm:pt>
    <dgm:pt modelId="{8EE54B4C-BC40-4641-9A7D-A01B93D83E4B}" type="parTrans" cxnId="{EA6232BC-8207-4336-BA8C-654FA1B42D87}">
      <dgm:prSet/>
      <dgm:spPr/>
      <dgm:t>
        <a:bodyPr/>
        <a:lstStyle/>
        <a:p>
          <a:endParaRPr lang="nl-NL"/>
        </a:p>
      </dgm:t>
    </dgm:pt>
    <dgm:pt modelId="{2058AB77-9033-4662-A905-55E3B7019003}" type="sibTrans" cxnId="{EA6232BC-8207-4336-BA8C-654FA1B42D87}">
      <dgm:prSet/>
      <dgm:spPr/>
      <dgm:t>
        <a:bodyPr/>
        <a:lstStyle/>
        <a:p>
          <a:endParaRPr lang="nl-NL"/>
        </a:p>
      </dgm:t>
    </dgm:pt>
    <dgm:pt modelId="{81973975-A679-4C2A-A58C-768027056A5E}">
      <dgm:prSet phldrT="[Tekst]"/>
      <dgm:spPr/>
      <dgm:t>
        <a:bodyPr/>
        <a:lstStyle/>
        <a:p>
          <a:pPr>
            <a:buFont typeface="Arial" pitchFamily="34" charset="0"/>
            <a:buChar char="•"/>
          </a:pP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Veel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stof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,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vraagt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oefenen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dirty="0" err="1">
              <a:solidFill>
                <a:srgbClr val="FFFFFF"/>
              </a:solidFill>
              <a:latin typeface="Tahoma"/>
              <a:cs typeface="Tahoma"/>
            </a:rPr>
            <a:t>zelfstudie</a:t>
          </a:r>
          <a:r>
            <a:rPr lang="en-CA" dirty="0">
              <a:solidFill>
                <a:srgbClr val="FFFFFF"/>
              </a:solidFill>
              <a:latin typeface="Tahoma"/>
              <a:cs typeface="Tahoma"/>
            </a:rPr>
            <a:t>.</a:t>
          </a:r>
          <a:endParaRPr lang="nl-NL" dirty="0"/>
        </a:p>
      </dgm:t>
    </dgm:pt>
    <dgm:pt modelId="{7CFACAD3-CD88-4308-A141-4AFFB6F68FEC}" type="parTrans" cxnId="{9F0F5FF9-9DCA-4E45-BE1F-178E53257BAA}">
      <dgm:prSet/>
      <dgm:spPr/>
      <dgm:t>
        <a:bodyPr/>
        <a:lstStyle/>
        <a:p>
          <a:endParaRPr lang="nl-NL"/>
        </a:p>
      </dgm:t>
    </dgm:pt>
    <dgm:pt modelId="{28B525F2-7D62-41C8-8CEE-883FC1A14715}" type="sibTrans" cxnId="{9F0F5FF9-9DCA-4E45-BE1F-178E53257BAA}">
      <dgm:prSet/>
      <dgm:spPr/>
      <dgm:t>
        <a:bodyPr/>
        <a:lstStyle/>
        <a:p>
          <a:endParaRPr lang="nl-NL"/>
        </a:p>
      </dgm:t>
    </dgm:pt>
    <dgm:pt modelId="{51D9B621-A5AD-4284-8110-D2BC36B69759}" type="pres">
      <dgm:prSet presAssocID="{D31E9F94-ACBF-4689-B6A3-B75C3BD08B97}" presName="linearFlow" presStyleCnt="0">
        <dgm:presLayoutVars>
          <dgm:dir/>
          <dgm:animLvl val="lvl"/>
          <dgm:resizeHandles/>
        </dgm:presLayoutVars>
      </dgm:prSet>
      <dgm:spPr/>
    </dgm:pt>
    <dgm:pt modelId="{9855830E-3111-48F8-8BD7-984F4E6C6E19}" type="pres">
      <dgm:prSet presAssocID="{352EFB82-2688-49AD-B73A-0DB7AB915D20}" presName="compositeNode" presStyleCnt="0">
        <dgm:presLayoutVars>
          <dgm:bulletEnabled val="1"/>
        </dgm:presLayoutVars>
      </dgm:prSet>
      <dgm:spPr/>
    </dgm:pt>
    <dgm:pt modelId="{4600F5C1-0A4C-40D6-ABCA-74720E548680}" type="pres">
      <dgm:prSet presAssocID="{352EFB82-2688-49AD-B73A-0DB7AB915D20}" presName="image" presStyleLbl="fgImgPlace1" presStyleIdx="0" presStyleCnt="2" custLinFactNeighborX="-1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82AC05A-0D80-4E36-8A30-41F4CD94B232}" type="pres">
      <dgm:prSet presAssocID="{352EFB82-2688-49AD-B73A-0DB7AB915D20}" presName="childNode" presStyleLbl="node1" presStyleIdx="0" presStyleCnt="2">
        <dgm:presLayoutVars>
          <dgm:bulletEnabled val="1"/>
        </dgm:presLayoutVars>
      </dgm:prSet>
      <dgm:spPr/>
    </dgm:pt>
    <dgm:pt modelId="{4858AEEE-F048-417D-8DA3-9B5CBBC15964}" type="pres">
      <dgm:prSet presAssocID="{352EFB82-2688-49AD-B73A-0DB7AB915D20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F4E7B4E4-68F9-4F73-B6CB-13A2D4E5230A}" type="pres">
      <dgm:prSet presAssocID="{401B171D-5ACB-4A54-9896-253A8AB2C3A9}" presName="sibTrans" presStyleCnt="0"/>
      <dgm:spPr/>
    </dgm:pt>
    <dgm:pt modelId="{562E7B59-B012-4AE8-A04F-C47D6F8FCBA4}" type="pres">
      <dgm:prSet presAssocID="{53E3EEE6-B1FC-4BFC-9221-04871CED72FF}" presName="compositeNode" presStyleCnt="0">
        <dgm:presLayoutVars>
          <dgm:bulletEnabled val="1"/>
        </dgm:presLayoutVars>
      </dgm:prSet>
      <dgm:spPr/>
    </dgm:pt>
    <dgm:pt modelId="{581F507F-9CB2-4545-BDC5-538F7900BB1C}" type="pres">
      <dgm:prSet presAssocID="{53E3EEE6-B1FC-4BFC-9221-04871CED72FF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F3F9470-B200-4C8C-AD81-89093463A5F4}" type="pres">
      <dgm:prSet presAssocID="{53E3EEE6-B1FC-4BFC-9221-04871CED72FF}" presName="childNode" presStyleLbl="node1" presStyleIdx="1" presStyleCnt="2">
        <dgm:presLayoutVars>
          <dgm:bulletEnabled val="1"/>
        </dgm:presLayoutVars>
      </dgm:prSet>
      <dgm:spPr/>
    </dgm:pt>
    <dgm:pt modelId="{FD6859A6-70FB-4D96-8D51-1E131A818E5F}" type="pres">
      <dgm:prSet presAssocID="{53E3EEE6-B1FC-4BFC-9221-04871CED72FF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CA64600-6526-4422-BB5D-BBC01BEB4F3A}" srcId="{352EFB82-2688-49AD-B73A-0DB7AB915D20}" destId="{04399FE4-786D-4FB3-8CC8-D6F47AC84BCB}" srcOrd="4" destOrd="0" parTransId="{A36B7E56-54F2-4724-93D5-A8B36BB5186F}" sibTransId="{4FF694CA-7255-4013-83D0-FD19741EC37D}"/>
    <dgm:cxn modelId="{32E22407-D101-4E9D-BC00-88D036B40CDE}" type="presOf" srcId="{30322121-820E-45C8-918C-070A6AB26100}" destId="{482AC05A-0D80-4E36-8A30-41F4CD94B232}" srcOrd="0" destOrd="5" presId="urn:microsoft.com/office/officeart/2005/8/layout/hList2"/>
    <dgm:cxn modelId="{6E762D08-1879-479B-80D8-9143592CBCE3}" srcId="{352EFB82-2688-49AD-B73A-0DB7AB915D20}" destId="{4B482DF9-63BB-4829-8360-8A901F0E161A}" srcOrd="2" destOrd="0" parTransId="{ED1D48F9-E74E-4C62-BAAB-DD8C14BF09C1}" sibTransId="{789FC931-BB39-4C3C-9534-852AD611A977}"/>
    <dgm:cxn modelId="{605C3708-E11D-45DF-B7E5-4FAA6D3CC1E0}" srcId="{04399FE4-786D-4FB3-8CC8-D6F47AC84BCB}" destId="{30322121-820E-45C8-918C-070A6AB26100}" srcOrd="0" destOrd="0" parTransId="{A629E485-1B5A-4677-B3F1-3DA31DFC7266}" sibTransId="{9455E234-E049-466C-A594-D61BB8913DEB}"/>
    <dgm:cxn modelId="{58AD651A-B182-4D7D-B334-628415A8479F}" srcId="{352EFB82-2688-49AD-B73A-0DB7AB915D20}" destId="{FE66EF3A-B334-4217-A417-CE42DD933E9C}" srcOrd="3" destOrd="0" parTransId="{62AE8BF1-523E-4B0B-96F7-ED91CABAEC84}" sibTransId="{51CA5B7B-FC41-41FD-A891-E36869357E77}"/>
    <dgm:cxn modelId="{8142081D-D9F2-4810-8F19-450A61FE2835}" srcId="{53E3EEE6-B1FC-4BFC-9221-04871CED72FF}" destId="{40D64F9A-12BE-4443-BA28-C996E2306FE2}" srcOrd="0" destOrd="0" parTransId="{D3C786E0-5D9F-4EFC-AF76-2F2A98FEF3F5}" sibTransId="{5363FFB5-F11A-4F34-A6E7-92A262488B24}"/>
    <dgm:cxn modelId="{A6982136-413E-41F2-9AA9-EDD3E31ADEC1}" type="presOf" srcId="{40D64F9A-12BE-4443-BA28-C996E2306FE2}" destId="{FF3F9470-B200-4C8C-AD81-89093463A5F4}" srcOrd="0" destOrd="0" presId="urn:microsoft.com/office/officeart/2005/8/layout/hList2"/>
    <dgm:cxn modelId="{C2BA015C-3BF8-49C5-B5B0-44BED3934BF8}" type="presOf" srcId="{FE66EF3A-B334-4217-A417-CE42DD933E9C}" destId="{482AC05A-0D80-4E36-8A30-41F4CD94B232}" srcOrd="0" destOrd="3" presId="urn:microsoft.com/office/officeart/2005/8/layout/hList2"/>
    <dgm:cxn modelId="{40CAAC64-2A31-447C-B3C5-FFE4D7C34108}" srcId="{352EFB82-2688-49AD-B73A-0DB7AB915D20}" destId="{0449AD4F-828C-4BCF-9B9A-3ED245B7906B}" srcOrd="1" destOrd="0" parTransId="{80BD4549-CB36-492E-AF52-CD96FD200BC9}" sibTransId="{B2FF9D86-F05B-4C14-A5AD-F88AD102CA98}"/>
    <dgm:cxn modelId="{8D9EB169-73F9-4953-9C27-58D51D12D614}" type="presOf" srcId="{352EFB82-2688-49AD-B73A-0DB7AB915D20}" destId="{4858AEEE-F048-417D-8DA3-9B5CBBC15964}" srcOrd="0" destOrd="0" presId="urn:microsoft.com/office/officeart/2005/8/layout/hList2"/>
    <dgm:cxn modelId="{C25F126A-E235-48BC-AC53-10782F41BC43}" srcId="{53E3EEE6-B1FC-4BFC-9221-04871CED72FF}" destId="{84B971FD-7781-42D0-9ACD-FD339DFEA5D6}" srcOrd="3" destOrd="0" parTransId="{1092E87F-FA71-4A73-AB85-45B7627F8C05}" sibTransId="{9FBA0ACE-A40E-4046-9072-2BCDC8A58134}"/>
    <dgm:cxn modelId="{7A22C14A-608E-40F7-9EEC-180C8A58773F}" srcId="{53E3EEE6-B1FC-4BFC-9221-04871CED72FF}" destId="{3ED9018E-0255-4EC7-9795-475FD26BAE31}" srcOrd="4" destOrd="0" parTransId="{A83290B9-847E-46B3-B67C-03A19E0FA95F}" sibTransId="{94E275F2-AF35-4D94-B0B0-25CE29F78F7E}"/>
    <dgm:cxn modelId="{9E0EFE70-8718-4B90-AF63-45DF2371D291}" type="presOf" srcId="{D3296BA7-5D9B-41C0-901B-8E86B4FA468C}" destId="{482AC05A-0D80-4E36-8A30-41F4CD94B232}" srcOrd="0" destOrd="6" presId="urn:microsoft.com/office/officeart/2005/8/layout/hList2"/>
    <dgm:cxn modelId="{7453F274-14CB-4665-9B05-64E300F5DA07}" type="presOf" srcId="{8B71AEC9-B55C-4213-961E-8BD640A801C6}" destId="{FF3F9470-B200-4C8C-AD81-89093463A5F4}" srcOrd="0" destOrd="1" presId="urn:microsoft.com/office/officeart/2005/8/layout/hList2"/>
    <dgm:cxn modelId="{6E262D78-906C-4A31-AF12-65C307386979}" type="presOf" srcId="{3ED9018E-0255-4EC7-9795-475FD26BAE31}" destId="{FF3F9470-B200-4C8C-AD81-89093463A5F4}" srcOrd="0" destOrd="4" presId="urn:microsoft.com/office/officeart/2005/8/layout/hList2"/>
    <dgm:cxn modelId="{21D5D67E-B9EC-48A6-B6CF-F2ED283C84A2}" type="presOf" srcId="{53E3EEE6-B1FC-4BFC-9221-04871CED72FF}" destId="{FD6859A6-70FB-4D96-8D51-1E131A818E5F}" srcOrd="0" destOrd="0" presId="urn:microsoft.com/office/officeart/2005/8/layout/hList2"/>
    <dgm:cxn modelId="{12536481-C5CD-4225-B210-8660F840913A}" type="presOf" srcId="{82EE2697-A2F9-4630-8FAC-C66AF418CFF7}" destId="{FF3F9470-B200-4C8C-AD81-89093463A5F4}" srcOrd="0" destOrd="5" presId="urn:microsoft.com/office/officeart/2005/8/layout/hList2"/>
    <dgm:cxn modelId="{54B4A18D-8ECF-48AD-89F4-86C8830F6A11}" type="presOf" srcId="{84B971FD-7781-42D0-9ACD-FD339DFEA5D6}" destId="{FF3F9470-B200-4C8C-AD81-89093463A5F4}" srcOrd="0" destOrd="3" presId="urn:microsoft.com/office/officeart/2005/8/layout/hList2"/>
    <dgm:cxn modelId="{1AB9E892-11A5-4C6A-9F16-AA891C405397}" srcId="{D31E9F94-ACBF-4689-B6A3-B75C3BD08B97}" destId="{53E3EEE6-B1FC-4BFC-9221-04871CED72FF}" srcOrd="1" destOrd="0" parTransId="{65C0D775-88A4-4313-871C-B56AF4722A3E}" sibTransId="{E8586A3B-D997-493B-B84E-63CDF55BBF8F}"/>
    <dgm:cxn modelId="{60D2CE9F-0F5F-47D8-AF24-622B6548D5A0}" type="presOf" srcId="{81973975-A679-4C2A-A58C-768027056A5E}" destId="{FF3F9470-B200-4C8C-AD81-89093463A5F4}" srcOrd="0" destOrd="2" presId="urn:microsoft.com/office/officeart/2005/8/layout/hList2"/>
    <dgm:cxn modelId="{EEBF96A0-1CEF-4297-AF64-103B94AC75D1}" type="presOf" srcId="{4B482DF9-63BB-4829-8360-8A901F0E161A}" destId="{482AC05A-0D80-4E36-8A30-41F4CD94B232}" srcOrd="0" destOrd="2" presId="urn:microsoft.com/office/officeart/2005/8/layout/hList2"/>
    <dgm:cxn modelId="{E3AB9CA0-7F9F-40B7-869F-614C1DB19A4D}" type="presOf" srcId="{D31E9F94-ACBF-4689-B6A3-B75C3BD08B97}" destId="{51D9B621-A5AD-4284-8110-D2BC36B69759}" srcOrd="0" destOrd="0" presId="urn:microsoft.com/office/officeart/2005/8/layout/hList2"/>
    <dgm:cxn modelId="{A2F8DAAE-F4C7-43A5-BCC0-AE4F99FD5CB5}" srcId="{3ED9018E-0255-4EC7-9795-475FD26BAE31}" destId="{04CCEFD1-EEDB-4B67-A7AD-CEA9181C1979}" srcOrd="1" destOrd="0" parTransId="{5E66F291-7D3B-481F-A87F-E5ACA9A4D4BC}" sibTransId="{EBFE78D3-B4CB-489D-8F2B-FF3A7A379F45}"/>
    <dgm:cxn modelId="{F4B013B9-3754-4352-8DE0-74FB9CE7D9A9}" srcId="{D31E9F94-ACBF-4689-B6A3-B75C3BD08B97}" destId="{352EFB82-2688-49AD-B73A-0DB7AB915D20}" srcOrd="0" destOrd="0" parTransId="{F94F1D53-CB5B-4A79-841F-9AAA1FB705BF}" sibTransId="{401B171D-5ACB-4A54-9896-253A8AB2C3A9}"/>
    <dgm:cxn modelId="{EA6232BC-8207-4336-BA8C-654FA1B42D87}" srcId="{53E3EEE6-B1FC-4BFC-9221-04871CED72FF}" destId="{8B71AEC9-B55C-4213-961E-8BD640A801C6}" srcOrd="1" destOrd="0" parTransId="{8EE54B4C-BC40-4641-9A7D-A01B93D83E4B}" sibTransId="{2058AB77-9033-4662-A905-55E3B7019003}"/>
    <dgm:cxn modelId="{757984CC-4CB6-493F-BC82-B650E126A3C0}" type="presOf" srcId="{0449AD4F-828C-4BCF-9B9A-3ED245B7906B}" destId="{482AC05A-0D80-4E36-8A30-41F4CD94B232}" srcOrd="0" destOrd="1" presId="urn:microsoft.com/office/officeart/2005/8/layout/hList2"/>
    <dgm:cxn modelId="{7B5B84DD-7544-4532-8967-16C985B3BB6B}" type="presOf" srcId="{9FEBCC13-E772-4B1D-A274-B9C50EE4A316}" destId="{482AC05A-0D80-4E36-8A30-41F4CD94B232}" srcOrd="0" destOrd="0" presId="urn:microsoft.com/office/officeart/2005/8/layout/hList2"/>
    <dgm:cxn modelId="{A57EAADD-8DE5-4A82-BC93-A8233DAB7B3E}" srcId="{3ED9018E-0255-4EC7-9795-475FD26BAE31}" destId="{82EE2697-A2F9-4630-8FAC-C66AF418CFF7}" srcOrd="0" destOrd="0" parTransId="{38854C21-D99F-4D56-97E0-3379CC76E77D}" sibTransId="{D5C990CC-5FF4-45C1-99DA-5DB52606A6C4}"/>
    <dgm:cxn modelId="{0F1474DE-2E58-442F-8EA6-178D36D69B94}" type="presOf" srcId="{04CCEFD1-EEDB-4B67-A7AD-CEA9181C1979}" destId="{FF3F9470-B200-4C8C-AD81-89093463A5F4}" srcOrd="0" destOrd="6" presId="urn:microsoft.com/office/officeart/2005/8/layout/hList2"/>
    <dgm:cxn modelId="{DBF35DEE-D6F8-4B90-AD67-B4EFD09A834F}" type="presOf" srcId="{04399FE4-786D-4FB3-8CC8-D6F47AC84BCB}" destId="{482AC05A-0D80-4E36-8A30-41F4CD94B232}" srcOrd="0" destOrd="4" presId="urn:microsoft.com/office/officeart/2005/8/layout/hList2"/>
    <dgm:cxn modelId="{FBF442EE-EF66-438F-9D90-51BF1837B6F2}" srcId="{04399FE4-786D-4FB3-8CC8-D6F47AC84BCB}" destId="{D3296BA7-5D9B-41C0-901B-8E86B4FA468C}" srcOrd="1" destOrd="0" parTransId="{60DCF95C-1831-40F2-954A-7184FC8E3BA4}" sibTransId="{52AF7ED0-3D2C-45C4-8CF9-1E4243B8FAF5}"/>
    <dgm:cxn modelId="{9F0F5FF9-9DCA-4E45-BE1F-178E53257BAA}" srcId="{53E3EEE6-B1FC-4BFC-9221-04871CED72FF}" destId="{81973975-A679-4C2A-A58C-768027056A5E}" srcOrd="2" destOrd="0" parTransId="{7CFACAD3-CD88-4308-A141-4AFFB6F68FEC}" sibTransId="{28B525F2-7D62-41C8-8CEE-883FC1A14715}"/>
    <dgm:cxn modelId="{C7CED3F9-FFF2-4F51-8364-F11F9E3BB8EC}" srcId="{352EFB82-2688-49AD-B73A-0DB7AB915D20}" destId="{9FEBCC13-E772-4B1D-A274-B9C50EE4A316}" srcOrd="0" destOrd="0" parTransId="{CF11D360-FAB3-4AA6-803E-C1FB544117AF}" sibTransId="{44FA3C21-7470-4E9A-BC00-A0D3A692C67F}"/>
    <dgm:cxn modelId="{12506088-F41D-4D52-989C-6C197D35E3F2}" type="presParOf" srcId="{51D9B621-A5AD-4284-8110-D2BC36B69759}" destId="{9855830E-3111-48F8-8BD7-984F4E6C6E19}" srcOrd="0" destOrd="0" presId="urn:microsoft.com/office/officeart/2005/8/layout/hList2"/>
    <dgm:cxn modelId="{AF0B2BA3-2CD0-472A-B216-71C92A68BFA3}" type="presParOf" srcId="{9855830E-3111-48F8-8BD7-984F4E6C6E19}" destId="{4600F5C1-0A4C-40D6-ABCA-74720E548680}" srcOrd="0" destOrd="0" presId="urn:microsoft.com/office/officeart/2005/8/layout/hList2"/>
    <dgm:cxn modelId="{E4C7127D-7835-4DB3-83B3-0AAB4417C2F4}" type="presParOf" srcId="{9855830E-3111-48F8-8BD7-984F4E6C6E19}" destId="{482AC05A-0D80-4E36-8A30-41F4CD94B232}" srcOrd="1" destOrd="0" presId="urn:microsoft.com/office/officeart/2005/8/layout/hList2"/>
    <dgm:cxn modelId="{2049B557-1B11-44F8-8A58-81C73087C12D}" type="presParOf" srcId="{9855830E-3111-48F8-8BD7-984F4E6C6E19}" destId="{4858AEEE-F048-417D-8DA3-9B5CBBC15964}" srcOrd="2" destOrd="0" presId="urn:microsoft.com/office/officeart/2005/8/layout/hList2"/>
    <dgm:cxn modelId="{F8B5A637-2F21-4C85-849B-CCCDCE78CE5B}" type="presParOf" srcId="{51D9B621-A5AD-4284-8110-D2BC36B69759}" destId="{F4E7B4E4-68F9-4F73-B6CB-13A2D4E5230A}" srcOrd="1" destOrd="0" presId="urn:microsoft.com/office/officeart/2005/8/layout/hList2"/>
    <dgm:cxn modelId="{0A12A83B-EA3F-45B5-A0E2-5FE503AC7977}" type="presParOf" srcId="{51D9B621-A5AD-4284-8110-D2BC36B69759}" destId="{562E7B59-B012-4AE8-A04F-C47D6F8FCBA4}" srcOrd="2" destOrd="0" presId="urn:microsoft.com/office/officeart/2005/8/layout/hList2"/>
    <dgm:cxn modelId="{E3D832F5-1594-4E8E-ADF5-E4561A0CA44C}" type="presParOf" srcId="{562E7B59-B012-4AE8-A04F-C47D6F8FCBA4}" destId="{581F507F-9CB2-4545-BDC5-538F7900BB1C}" srcOrd="0" destOrd="0" presId="urn:microsoft.com/office/officeart/2005/8/layout/hList2"/>
    <dgm:cxn modelId="{80A7EE6A-1C9C-45C0-8896-A1F7744A1592}" type="presParOf" srcId="{562E7B59-B012-4AE8-A04F-C47D6F8FCBA4}" destId="{FF3F9470-B200-4C8C-AD81-89093463A5F4}" srcOrd="1" destOrd="0" presId="urn:microsoft.com/office/officeart/2005/8/layout/hList2"/>
    <dgm:cxn modelId="{94DFF175-AB8D-4B1E-B789-6FCADE29FC13}" type="presParOf" srcId="{562E7B59-B012-4AE8-A04F-C47D6F8FCBA4}" destId="{FD6859A6-70FB-4D96-8D51-1E131A818E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8AEEE-F048-417D-8DA3-9B5CBBC15964}">
      <dsp:nvSpPr>
        <dsp:cNvPr id="0" name=""/>
        <dsp:cNvSpPr/>
      </dsp:nvSpPr>
      <dsp:spPr>
        <a:xfrm rot="16200000">
          <a:off x="-1275347" y="2290544"/>
          <a:ext cx="3394043" cy="71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321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Wiskunde A</a:t>
          </a:r>
        </a:p>
      </dsp:txBody>
      <dsp:txXfrm>
        <a:off x="-1275347" y="2290544"/>
        <a:ext cx="3394043" cy="717970"/>
      </dsp:txXfrm>
    </dsp:sp>
    <dsp:sp modelId="{482AC05A-0D80-4E36-8A30-41F4CD94B232}">
      <dsp:nvSpPr>
        <dsp:cNvPr id="0" name=""/>
        <dsp:cNvSpPr/>
      </dsp:nvSpPr>
      <dsp:spPr>
        <a:xfrm>
          <a:off x="780659" y="952507"/>
          <a:ext cx="396111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633210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Minder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inzichtelijke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algebra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Toepassingsgericht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in context (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tekst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analytisch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lezen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)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Behoorlijk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wat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kansrekenen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statistiek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>
              <a:solidFill>
                <a:srgbClr val="FFFFFF"/>
              </a:solidFill>
              <a:latin typeface="Tahoma"/>
              <a:cs typeface="Tahoma"/>
            </a:rPr>
            <a:t>Nodig:</a:t>
          </a: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>
              <a:solidFill>
                <a:srgbClr val="FFFFFF"/>
              </a:solidFill>
              <a:latin typeface="Tahoma"/>
              <a:cs typeface="Tahoma"/>
            </a:rPr>
            <a:t>Interesse voor economische contexten</a:t>
          </a: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Gezond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verstand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ijver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!</a:t>
          </a:r>
        </a:p>
      </dsp:txBody>
      <dsp:txXfrm>
        <a:off x="780659" y="952507"/>
        <a:ext cx="3961115" cy="3394043"/>
      </dsp:txXfrm>
    </dsp:sp>
    <dsp:sp modelId="{4600F5C1-0A4C-40D6-ABCA-74720E548680}">
      <dsp:nvSpPr>
        <dsp:cNvPr id="0" name=""/>
        <dsp:cNvSpPr/>
      </dsp:nvSpPr>
      <dsp:spPr>
        <a:xfrm>
          <a:off x="0" y="4786"/>
          <a:ext cx="1435941" cy="1435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859A6-70FB-4D96-8D51-1E131A818E5F}">
      <dsp:nvSpPr>
        <dsp:cNvPr id="0" name=""/>
        <dsp:cNvSpPr/>
      </dsp:nvSpPr>
      <dsp:spPr>
        <a:xfrm rot="16200000">
          <a:off x="4435787" y="2290544"/>
          <a:ext cx="3394043" cy="717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3210" bIns="0" numCol="1" spcCol="1270" anchor="t" anchorCtr="0">
          <a:noAutofit/>
        </a:bodyPr>
        <a:lstStyle/>
        <a:p>
          <a:pPr marL="0" lvl="0" indent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Wiskunde B</a:t>
          </a:r>
        </a:p>
      </dsp:txBody>
      <dsp:txXfrm>
        <a:off x="4435787" y="2290544"/>
        <a:ext cx="3394043" cy="717970"/>
      </dsp:txXfrm>
    </dsp:sp>
    <dsp:sp modelId="{FF3F9470-B200-4C8C-AD81-89093463A5F4}">
      <dsp:nvSpPr>
        <dsp:cNvPr id="0" name=""/>
        <dsp:cNvSpPr/>
      </dsp:nvSpPr>
      <dsp:spPr>
        <a:xfrm>
          <a:off x="6491795" y="952507"/>
          <a:ext cx="3961115" cy="3394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633210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Veel algebra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Veel abstract,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regelmatig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zonder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context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Veel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stof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,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vraagt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veel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oefenen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en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 </a:t>
          </a: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zelfstudie</a:t>
          </a:r>
          <a:r>
            <a:rPr lang="en-CA" sz="1600" kern="1200" dirty="0">
              <a:solidFill>
                <a:srgbClr val="FFFFFF"/>
              </a:solidFill>
              <a:latin typeface="Tahoma"/>
              <a:cs typeface="Tahoma"/>
            </a:rPr>
            <a:t>.</a:t>
          </a: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>
              <a:solidFill>
                <a:srgbClr val="FFFFFF"/>
              </a:solidFill>
              <a:latin typeface="Tahoma"/>
              <a:cs typeface="Tahoma"/>
            </a:rPr>
            <a:t>Nodig:</a:t>
          </a: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>
              <a:solidFill>
                <a:srgbClr val="FFFFFF"/>
              </a:solidFill>
              <a:latin typeface="Tahoma"/>
              <a:cs typeface="Tahoma"/>
            </a:rPr>
            <a:t>Inzicht en rekenvaardigheden</a:t>
          </a: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 err="1">
              <a:solidFill>
                <a:srgbClr val="FFFFFF"/>
              </a:solidFill>
              <a:latin typeface="Tahoma"/>
              <a:cs typeface="Tahoma"/>
            </a:rPr>
            <a:t>Doorzettingsvermogen</a:t>
          </a:r>
          <a:endParaRPr lang="en-CA" sz="1600" kern="1200" dirty="0">
            <a:solidFill>
              <a:srgbClr val="FFFFFF"/>
            </a:solidFill>
            <a:latin typeface="Tahoma"/>
            <a:cs typeface="Tahoma"/>
          </a:endParaRPr>
        </a:p>
      </dsp:txBody>
      <dsp:txXfrm>
        <a:off x="6491795" y="952507"/>
        <a:ext cx="3961115" cy="3394043"/>
      </dsp:txXfrm>
    </dsp:sp>
    <dsp:sp modelId="{581F507F-9CB2-4545-BDC5-538F7900BB1C}">
      <dsp:nvSpPr>
        <dsp:cNvPr id="0" name=""/>
        <dsp:cNvSpPr/>
      </dsp:nvSpPr>
      <dsp:spPr>
        <a:xfrm>
          <a:off x="5773824" y="4786"/>
          <a:ext cx="1435941" cy="14359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FB80-68FC-44F3-8F6B-1ED2B422A973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09E9-0B38-4341-B8BC-B9FB24C8D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61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and person studying together&#10;&#10;Description automatically generated">
            <a:extLst>
              <a:ext uri="{FF2B5EF4-FFF2-40B4-BE49-F238E27FC236}">
                <a16:creationId xmlns:a16="http://schemas.microsoft.com/office/drawing/2014/main" id="{F3D36FCB-BD3C-DBAC-18FA-D0BE5B13A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C411F2-CCD8-04EF-F33A-B4FD812D7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79488"/>
            <a:ext cx="9144000" cy="81015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rgbClr val="29B5C9"/>
                </a:solidFill>
                <a:latin typeface="Arvo" panose="02000000000000000000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DEEA6-5236-0A96-6D63-F22D74F92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75" y="6065099"/>
            <a:ext cx="8802806" cy="526767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9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E4AE6F-C3A9-4378-C338-FD3C8E32D4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3600" y="0"/>
            <a:ext cx="37084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FBC5A-796E-EA58-8DF3-14CCFB966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157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6E341-0376-CE67-84FF-CEE3BEF6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E05C-331D-2668-515F-EF972C43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65C9-E789-A785-E677-5C00A25C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5F9A-D1DA-8ACE-B4FE-1F7DC79D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id="{7486D3F4-6054-49C7-D1F1-8D7AB2ADC106}"/>
              </a:ext>
            </a:extLst>
          </p:cNvPr>
          <p:cNvSpPr/>
          <p:nvPr userDrawn="1"/>
        </p:nvSpPr>
        <p:spPr>
          <a:xfrm>
            <a:off x="0" y="2604304"/>
            <a:ext cx="419012" cy="4265271"/>
          </a:xfrm>
          <a:custGeom>
            <a:avLst/>
            <a:gdLst/>
            <a:ahLst/>
            <a:cxnLst/>
            <a:rect l="l" t="t" r="r" b="b"/>
            <a:pathLst>
              <a:path w="701040" h="7136130">
                <a:moveTo>
                  <a:pt x="0" y="0"/>
                </a:moveTo>
                <a:lnTo>
                  <a:pt x="0" y="7135824"/>
                </a:lnTo>
                <a:lnTo>
                  <a:pt x="700994" y="7132463"/>
                </a:lnTo>
                <a:lnTo>
                  <a:pt x="0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F050A17-3F87-A72A-4DAB-E82F9718B657}"/>
              </a:ext>
            </a:extLst>
          </p:cNvPr>
          <p:cNvSpPr/>
          <p:nvPr userDrawn="1"/>
        </p:nvSpPr>
        <p:spPr>
          <a:xfrm>
            <a:off x="838201" y="6176962"/>
            <a:ext cx="10515599" cy="45719"/>
          </a:xfrm>
          <a:custGeom>
            <a:avLst/>
            <a:gdLst/>
            <a:ahLst/>
            <a:cxnLst/>
            <a:rect l="l" t="t" r="r" b="b"/>
            <a:pathLst>
              <a:path w="17381855" h="45084">
                <a:moveTo>
                  <a:pt x="17381669" y="0"/>
                </a:moveTo>
                <a:lnTo>
                  <a:pt x="0" y="0"/>
                </a:lnTo>
                <a:lnTo>
                  <a:pt x="0" y="44522"/>
                </a:lnTo>
                <a:lnTo>
                  <a:pt x="17381669" y="44522"/>
                </a:lnTo>
                <a:lnTo>
                  <a:pt x="17381669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20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E341-0376-CE67-84FF-CEE3BEF6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E05C-331D-2668-515F-EF972C43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65C9-E789-A785-E677-5C00A25C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5F9A-D1DA-8ACE-B4FE-1F7DC79D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71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9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E341-0376-CE67-84FF-CEE3BEF6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E05C-331D-2668-515F-EF972C43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C5D54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6C5D54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C5D54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C5D54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C5D5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65C9-E789-A785-E677-5C00A25C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5F9A-D1DA-8ACE-B4FE-1F7DC79D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object 33">
            <a:extLst>
              <a:ext uri="{FF2B5EF4-FFF2-40B4-BE49-F238E27FC236}">
                <a16:creationId xmlns:a16="http://schemas.microsoft.com/office/drawing/2014/main" id="{3E6DA597-AC42-C2BE-09E0-9DF21038798B}"/>
              </a:ext>
            </a:extLst>
          </p:cNvPr>
          <p:cNvSpPr/>
          <p:nvPr userDrawn="1"/>
        </p:nvSpPr>
        <p:spPr>
          <a:xfrm>
            <a:off x="0" y="2520107"/>
            <a:ext cx="427467" cy="4351339"/>
          </a:xfrm>
          <a:custGeom>
            <a:avLst/>
            <a:gdLst/>
            <a:ahLst/>
            <a:cxnLst/>
            <a:rect l="l" t="t" r="r" b="b"/>
            <a:pathLst>
              <a:path w="701040" h="7136130">
                <a:moveTo>
                  <a:pt x="0" y="0"/>
                </a:moveTo>
                <a:lnTo>
                  <a:pt x="0" y="7135824"/>
                </a:lnTo>
                <a:lnTo>
                  <a:pt x="700994" y="71324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FBE7DDB-B616-3CD1-7F6C-449255E85DC7}"/>
              </a:ext>
            </a:extLst>
          </p:cNvPr>
          <p:cNvSpPr/>
          <p:nvPr userDrawn="1"/>
        </p:nvSpPr>
        <p:spPr>
          <a:xfrm>
            <a:off x="838201" y="6176962"/>
            <a:ext cx="10515599" cy="45719"/>
          </a:xfrm>
          <a:custGeom>
            <a:avLst/>
            <a:gdLst/>
            <a:ahLst/>
            <a:cxnLst/>
            <a:rect l="l" t="t" r="r" b="b"/>
            <a:pathLst>
              <a:path w="17381855" h="45084">
                <a:moveTo>
                  <a:pt x="17381669" y="0"/>
                </a:moveTo>
                <a:lnTo>
                  <a:pt x="0" y="0"/>
                </a:lnTo>
                <a:lnTo>
                  <a:pt x="0" y="44522"/>
                </a:lnTo>
                <a:lnTo>
                  <a:pt x="17381669" y="44522"/>
                </a:lnTo>
                <a:lnTo>
                  <a:pt x="17381669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8F48300-DADF-F9FE-5B27-32406725B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70819" y="6346825"/>
            <a:ext cx="880096" cy="3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1E89-FCC9-B357-CA67-DFA5AD63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A6CA3-CC82-5065-1FAD-CAB45E14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5CE86-57C9-26E1-CBA0-A611F54F6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3400-4595-A56B-3408-2AE74934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01B-3E43-094E-4219-F24CDB98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DC6F-D5DA-7EFF-30C0-82579042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0ED3-C004-6CF1-362A-3CF3C65F6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52B7D-19E8-80F9-21A6-C0289F97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52045-3A89-7156-932C-268C587A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35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C01A-9D72-84D6-C177-1DFEDB6A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D604C-F7FF-BD18-3A0C-83AEE624E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66567-8F96-CC16-7B48-A7F8A6FB8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B04A7-6765-14DA-7BCF-4814FE15E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2BDFB9-43BB-4270-6350-1C1415C02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411AB-EB5A-24D8-4B9E-0105F962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89005-37E3-3A80-3A1D-58DC9BEA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77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483C-9FD9-5E0F-86FF-4DB99262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DD2A7-9ECE-3161-5825-39D28043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61E0B-5AA0-5A1E-BCE9-91217C16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5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F80E10-E715-12A1-17AC-283934C26F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F99D8-721E-F603-A24E-F6775298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E2C3C-1F27-3584-59D4-F729CA1C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666C7BFE-6FEF-171D-F140-1F9DAB07AC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223829" cy="6876000"/>
            <a:chOff x="0" y="0"/>
            <a:chExt cx="20104100" cy="11308715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5FADC4D8-E9B8-96CD-6236-45A06F2FD4B7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11650" y="11308556"/>
                  </a:lnTo>
                  <a:lnTo>
                    <a:pt x="2081423" y="2014294"/>
                  </a:lnTo>
                  <a:lnTo>
                    <a:pt x="17910103" y="1196403"/>
                  </a:lnTo>
                  <a:lnTo>
                    <a:pt x="18669096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2D1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DD81A3AA-BAB1-C6EE-8718-3AF47BD8E87C}"/>
                </a:ext>
              </a:extLst>
            </p:cNvPr>
            <p:cNvSpPr/>
            <p:nvPr/>
          </p:nvSpPr>
          <p:spPr>
            <a:xfrm>
              <a:off x="17910102" y="0"/>
              <a:ext cx="2194560" cy="11308715"/>
            </a:xfrm>
            <a:custGeom>
              <a:avLst/>
              <a:gdLst/>
              <a:ahLst/>
              <a:cxnLst/>
              <a:rect l="l" t="t" r="r" b="b"/>
              <a:pathLst>
                <a:path w="2194559" h="11308715">
                  <a:moveTo>
                    <a:pt x="2193996" y="0"/>
                  </a:moveTo>
                  <a:lnTo>
                    <a:pt x="291781" y="0"/>
                  </a:lnTo>
                  <a:lnTo>
                    <a:pt x="0" y="1196403"/>
                  </a:lnTo>
                  <a:lnTo>
                    <a:pt x="758992" y="11308556"/>
                  </a:lnTo>
                  <a:lnTo>
                    <a:pt x="2193996" y="11308556"/>
                  </a:lnTo>
                  <a:lnTo>
                    <a:pt x="2193996" y="0"/>
                  </a:lnTo>
                  <a:close/>
                </a:path>
              </a:pathLst>
            </a:custGeom>
            <a:solidFill>
              <a:srgbClr val="15B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C928173E-6712-5D6C-317C-43AC0C367987}"/>
                </a:ext>
              </a:extLst>
            </p:cNvPr>
            <p:cNvSpPr/>
            <p:nvPr/>
          </p:nvSpPr>
          <p:spPr>
            <a:xfrm>
              <a:off x="0" y="0"/>
              <a:ext cx="2081530" cy="11308715"/>
            </a:xfrm>
            <a:custGeom>
              <a:avLst/>
              <a:gdLst/>
              <a:ahLst/>
              <a:cxnLst/>
              <a:rect l="l" t="t" r="r" b="b"/>
              <a:pathLst>
                <a:path w="2081530" h="11308715">
                  <a:moveTo>
                    <a:pt x="114120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11650" y="11308556"/>
                  </a:lnTo>
                  <a:lnTo>
                    <a:pt x="2081423" y="2014294"/>
                  </a:lnTo>
                  <a:lnTo>
                    <a:pt x="1141200" y="0"/>
                  </a:lnTo>
                  <a:close/>
                </a:path>
              </a:pathLst>
            </a:custGeom>
            <a:solidFill>
              <a:srgbClr val="6655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>
              <a:extLst>
                <a:ext uri="{FF2B5EF4-FFF2-40B4-BE49-F238E27FC236}">
                  <a16:creationId xmlns:a16="http://schemas.microsoft.com/office/drawing/2014/main" id="{CD58D878-761F-FA64-7369-87FFAF23DBD0}"/>
                </a:ext>
              </a:extLst>
            </p:cNvPr>
            <p:cNvSpPr/>
            <p:nvPr/>
          </p:nvSpPr>
          <p:spPr>
            <a:xfrm>
              <a:off x="1141199" y="0"/>
              <a:ext cx="17061180" cy="2014855"/>
            </a:xfrm>
            <a:custGeom>
              <a:avLst/>
              <a:gdLst/>
              <a:ahLst/>
              <a:cxnLst/>
              <a:rect l="l" t="t" r="r" b="b"/>
              <a:pathLst>
                <a:path w="17061180" h="2014855">
                  <a:moveTo>
                    <a:pt x="17060684" y="0"/>
                  </a:moveTo>
                  <a:lnTo>
                    <a:pt x="0" y="0"/>
                  </a:lnTo>
                  <a:lnTo>
                    <a:pt x="940222" y="2014294"/>
                  </a:lnTo>
                  <a:lnTo>
                    <a:pt x="16768903" y="1196403"/>
                  </a:lnTo>
                  <a:lnTo>
                    <a:pt x="17060684" y="0"/>
                  </a:lnTo>
                  <a:close/>
                </a:path>
              </a:pathLst>
            </a:custGeom>
            <a:solidFill>
              <a:srgbClr val="2D1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479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E4AE6F-C3A9-4378-C338-FD3C8E32D4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3600" y="0"/>
            <a:ext cx="37084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Picture 9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CF4FBC5A-796E-EA58-8DF3-14CCFB966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7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6E341-0376-CE67-84FF-CEE3BEF6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7E05C-331D-2668-515F-EF972C43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65C9-E789-A785-E677-5C00A25C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7AC0-FED6-D245-A0A4-1FF81209047D}" type="datetimeFigureOut">
              <a:rPr lang="nl-NL" smtClean="0"/>
              <a:t>20-3-2025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5F9A-D1DA-8ACE-B4FE-1F7DC79D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object 31">
            <a:extLst>
              <a:ext uri="{FF2B5EF4-FFF2-40B4-BE49-F238E27FC236}">
                <a16:creationId xmlns:a16="http://schemas.microsoft.com/office/drawing/2014/main" id="{7486D3F4-6054-49C7-D1F1-8D7AB2ADC106}"/>
              </a:ext>
            </a:extLst>
          </p:cNvPr>
          <p:cNvSpPr/>
          <p:nvPr userDrawn="1"/>
        </p:nvSpPr>
        <p:spPr>
          <a:xfrm>
            <a:off x="0" y="2604304"/>
            <a:ext cx="419012" cy="4265271"/>
          </a:xfrm>
          <a:custGeom>
            <a:avLst/>
            <a:gdLst/>
            <a:ahLst/>
            <a:cxnLst/>
            <a:rect l="l" t="t" r="r" b="b"/>
            <a:pathLst>
              <a:path w="701040" h="7136130">
                <a:moveTo>
                  <a:pt x="0" y="0"/>
                </a:moveTo>
                <a:lnTo>
                  <a:pt x="0" y="7135824"/>
                </a:lnTo>
                <a:lnTo>
                  <a:pt x="700994" y="7132463"/>
                </a:lnTo>
                <a:lnTo>
                  <a:pt x="0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E3BFB3A-6C79-D230-691B-AE9C88CA290B}"/>
              </a:ext>
            </a:extLst>
          </p:cNvPr>
          <p:cNvSpPr/>
          <p:nvPr userDrawn="1"/>
        </p:nvSpPr>
        <p:spPr>
          <a:xfrm>
            <a:off x="838201" y="6176962"/>
            <a:ext cx="10515599" cy="45719"/>
          </a:xfrm>
          <a:custGeom>
            <a:avLst/>
            <a:gdLst/>
            <a:ahLst/>
            <a:cxnLst/>
            <a:rect l="l" t="t" r="r" b="b"/>
            <a:pathLst>
              <a:path w="17381855" h="45084">
                <a:moveTo>
                  <a:pt x="17381669" y="0"/>
                </a:moveTo>
                <a:lnTo>
                  <a:pt x="0" y="0"/>
                </a:lnTo>
                <a:lnTo>
                  <a:pt x="0" y="44522"/>
                </a:lnTo>
                <a:lnTo>
                  <a:pt x="17381669" y="44522"/>
                </a:lnTo>
                <a:lnTo>
                  <a:pt x="17381669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25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AB3E0-98FF-5C0B-71D0-A3342655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16D81-26E6-DFCD-C631-58DE553F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4CB7-51E5-54EF-F33B-345A5E60C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E7AC0-FED6-D245-A0A4-1FF81209047D}" type="datetimeFigureOut">
              <a:rPr lang="nl-NL" smtClean="0"/>
              <a:t>20-3-2025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836EA-1440-528F-FE5E-4BBEF8DFB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47D3910-9512-A355-287C-EB815B77D183}"/>
              </a:ext>
            </a:extLst>
          </p:cNvPr>
          <p:cNvSpPr/>
          <p:nvPr userDrawn="1"/>
        </p:nvSpPr>
        <p:spPr>
          <a:xfrm>
            <a:off x="838201" y="6176962"/>
            <a:ext cx="10515599" cy="45719"/>
          </a:xfrm>
          <a:custGeom>
            <a:avLst/>
            <a:gdLst/>
            <a:ahLst/>
            <a:cxnLst/>
            <a:rect l="l" t="t" r="r" b="b"/>
            <a:pathLst>
              <a:path w="17381855" h="45084">
                <a:moveTo>
                  <a:pt x="17381669" y="0"/>
                </a:moveTo>
                <a:lnTo>
                  <a:pt x="0" y="0"/>
                </a:lnTo>
                <a:lnTo>
                  <a:pt x="0" y="44522"/>
                </a:lnTo>
                <a:lnTo>
                  <a:pt x="17381669" y="44522"/>
                </a:lnTo>
                <a:lnTo>
                  <a:pt x="17381669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1">
            <a:extLst>
              <a:ext uri="{FF2B5EF4-FFF2-40B4-BE49-F238E27FC236}">
                <a16:creationId xmlns:a16="http://schemas.microsoft.com/office/drawing/2014/main" id="{07AB3F6C-9D73-B106-3345-7672C1A3D6C9}"/>
              </a:ext>
            </a:extLst>
          </p:cNvPr>
          <p:cNvSpPr/>
          <p:nvPr userDrawn="1"/>
        </p:nvSpPr>
        <p:spPr>
          <a:xfrm>
            <a:off x="0" y="2604304"/>
            <a:ext cx="419012" cy="4265271"/>
          </a:xfrm>
          <a:custGeom>
            <a:avLst/>
            <a:gdLst/>
            <a:ahLst/>
            <a:cxnLst/>
            <a:rect l="l" t="t" r="r" b="b"/>
            <a:pathLst>
              <a:path w="701040" h="7136130">
                <a:moveTo>
                  <a:pt x="0" y="0"/>
                </a:moveTo>
                <a:lnTo>
                  <a:pt x="0" y="7135824"/>
                </a:lnTo>
                <a:lnTo>
                  <a:pt x="700994" y="7132463"/>
                </a:lnTo>
                <a:lnTo>
                  <a:pt x="0" y="0"/>
                </a:lnTo>
                <a:close/>
              </a:path>
            </a:pathLst>
          </a:custGeom>
          <a:solidFill>
            <a:srgbClr val="15B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44A2A4F-92D9-BD04-213E-5A6D00B1387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67935" y="6346825"/>
            <a:ext cx="885865" cy="3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9B5C9"/>
          </a:solidFill>
          <a:latin typeface="Arvo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9B5C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B5C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B5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B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B5C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blad.n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ium 3">
            <a:extLst>
              <a:ext uri="{FF2B5EF4-FFF2-40B4-BE49-F238E27FC236}">
                <a16:creationId xmlns:a16="http://schemas.microsoft.com/office/drawing/2014/main" id="{49660248-788E-FABC-4386-3A71B7C1F4DA}"/>
              </a:ext>
            </a:extLst>
          </p:cNvPr>
          <p:cNvSpPr/>
          <p:nvPr/>
        </p:nvSpPr>
        <p:spPr>
          <a:xfrm flipV="1">
            <a:off x="3049352" y="5044472"/>
            <a:ext cx="6093296" cy="171117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51AF4-5F7B-FF2A-542D-591F7F2E7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7551"/>
            <a:ext cx="9144000" cy="720569"/>
          </a:xfrm>
        </p:spPr>
        <p:txBody>
          <a:bodyPr>
            <a:normAutofit/>
          </a:bodyPr>
          <a:lstStyle/>
          <a:p>
            <a:r>
              <a:rPr lang="nl-NL" dirty="0"/>
              <a:t>Wiskunde op de Havo</a:t>
            </a:r>
          </a:p>
        </p:txBody>
      </p:sp>
      <p:sp>
        <p:nvSpPr>
          <p:cNvPr id="3" name="Ondertitel 4">
            <a:extLst>
              <a:ext uri="{FF2B5EF4-FFF2-40B4-BE49-F238E27FC236}">
                <a16:creationId xmlns:a16="http://schemas.microsoft.com/office/drawing/2014/main" id="{65C27C0B-1BF8-037E-C396-FD7F369C9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75" y="6065099"/>
            <a:ext cx="8802806" cy="52676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 &amp; B</a:t>
            </a:r>
          </a:p>
        </p:txBody>
      </p:sp>
    </p:spTree>
    <p:extLst>
      <p:ext uri="{BB962C8B-B14F-4D97-AF65-F5344CB8AC3E}">
        <p14:creationId xmlns:p14="http://schemas.microsoft.com/office/powerpoint/2010/main" val="130049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8FC99-85E5-7E39-F41F-71B935DF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 je kiezen?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B200D-4E65-80D0-AE34-A791BAAD0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Je profielkeuze is leidend, in principe “krijg” je daar een bepaalde wiskunde bij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Afwegingen zijn:</a:t>
            </a:r>
          </a:p>
          <a:p>
            <a:pPr lvl="1"/>
            <a:r>
              <a:rPr lang="nl-NL" dirty="0"/>
              <a:t>Wat wil je gaan studeren; wordt daar een bepaalde soort wiskunde vereist?</a:t>
            </a:r>
          </a:p>
          <a:p>
            <a:pPr lvl="1"/>
            <a:r>
              <a:rPr lang="nl-NL" dirty="0"/>
              <a:t>Hoe goed ben je in wiskunde? </a:t>
            </a:r>
          </a:p>
          <a:p>
            <a:pPr lvl="1"/>
            <a:r>
              <a:rPr lang="nl-NL" dirty="0"/>
              <a:t>Hoe is je inzet/concentratie/discipline?</a:t>
            </a:r>
          </a:p>
          <a:p>
            <a:pPr lvl="1"/>
            <a:r>
              <a:rPr lang="nl-NL" dirty="0"/>
              <a:t>Wat is je motivatie en hoeveel tijd wil je investeren?</a:t>
            </a:r>
          </a:p>
          <a:p>
            <a:pPr lvl="1"/>
            <a:r>
              <a:rPr lang="nl-NL" dirty="0"/>
              <a:t>Vind je wiskunde leuk, hou je van pittige puzzels?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Belangrijk:</a:t>
            </a:r>
          </a:p>
          <a:p>
            <a:pPr lvl="1"/>
            <a:r>
              <a:rPr lang="nl-NL" dirty="0"/>
              <a:t>Let op de exameneis: bij Ne, En </a:t>
            </a:r>
            <a:r>
              <a:rPr lang="nl-NL" dirty="0" err="1"/>
              <a:t>en</a:t>
            </a:r>
            <a:r>
              <a:rPr lang="nl-NL" dirty="0"/>
              <a:t> </a:t>
            </a:r>
            <a:r>
              <a:rPr lang="nl-NL" dirty="0" err="1"/>
              <a:t>Wi</a:t>
            </a:r>
            <a:r>
              <a:rPr lang="nl-NL" dirty="0"/>
              <a:t> mag je maar maximaal één 5 hebben!!!</a:t>
            </a:r>
          </a:p>
          <a:p>
            <a:pPr lvl="1"/>
            <a:r>
              <a:rPr lang="nl-NL" dirty="0"/>
              <a:t>Je kunt in principe niet “proberen” en dan vervolgens overstappen als het niet lukt.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2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sresultaat voor casio fx-cg50">
            <a:extLst>
              <a:ext uri="{FF2B5EF4-FFF2-40B4-BE49-F238E27FC236}">
                <a16:creationId xmlns:a16="http://schemas.microsoft.com/office/drawing/2014/main" id="{1F49408C-00A8-9D1A-8A8F-AD904977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422" y="0"/>
            <a:ext cx="2621578" cy="24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BCC4B5-5BCE-E216-33A4-C335FC18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grafische rekenmachine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FBFFFB-A987-7362-57E0-8E61CBF9C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Wij adviseren de </a:t>
            </a:r>
            <a:r>
              <a:rPr lang="nl-NL" b="1" dirty="0" err="1"/>
              <a:t>Casio</a:t>
            </a:r>
            <a:r>
              <a:rPr lang="nl-NL" b="1" dirty="0"/>
              <a:t> fx-CG50.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Wij geven de voorkeur aan deze, vanwege het feit dat deze een veel beter (kleuren)scherm heeft en prettiger in gebruik is dan een TI.</a:t>
            </a:r>
          </a:p>
          <a:p>
            <a:endParaRPr lang="nl-NL" dirty="0"/>
          </a:p>
          <a:p>
            <a:r>
              <a:rPr lang="nl-NL" dirty="0"/>
              <a:t>Let erop dat de GR voorzien MOET zijn van een zgn. </a:t>
            </a:r>
            <a:r>
              <a:rPr lang="nl-NL" dirty="0" err="1"/>
              <a:t>nederlandse</a:t>
            </a:r>
            <a:r>
              <a:rPr lang="nl-NL" dirty="0"/>
              <a:t> examenstand. Meer over de toegestane hulpmiddelen bij het examen vind je op </a:t>
            </a:r>
            <a:r>
              <a:rPr lang="nl-NL" dirty="0">
                <a:hlinkClick r:id="rId3"/>
              </a:rPr>
              <a:t>www.examenblad.nl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Neem je een GR van een ander merk: de docent heeft in de les geen ruimte om hierbij ondersteuning te bieden!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096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95DB9E-CCDC-B69E-E15C-07716A61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132FB4-DC0C-B619-23A0-50A8C4A6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30029"/>
            <a:ext cx="10515600" cy="2359622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92D050"/>
                </a:solidFill>
                <a:latin typeface="Tahoma"/>
                <a:cs typeface="Tahoma"/>
              </a:rPr>
              <a:t> 			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Wiskunde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A/B/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geen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wiskunde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:</a:t>
            </a:r>
          </a:p>
          <a:p>
            <a:pPr indent="111240">
              <a:lnSpc>
                <a:spcPts val="3299"/>
              </a:lnSpc>
            </a:pP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			Zet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alles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goed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op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een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rijtje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en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kies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en-CA" sz="2400" dirty="0" err="1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zorgvuldig</a:t>
            </a:r>
            <a:r>
              <a:rPr lang="en-CA" sz="2400" dirty="0">
                <a:solidFill>
                  <a:schemeClr val="bg2">
                    <a:lumMod val="50000"/>
                  </a:schemeClr>
                </a:solidFill>
                <a:latin typeface="Tahoma"/>
                <a:cs typeface="Tahoma"/>
              </a:rPr>
              <a:t>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6D4E5-9813-6BF9-F944-8355CEA5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in elk profiel?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1344DF-71FD-BEE9-9627-F1282C50D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zijn verschillende soorten wiskunde, gericht op de profielen.</a:t>
            </a:r>
          </a:p>
        </p:txBody>
      </p:sp>
    </p:spTree>
    <p:extLst>
      <p:ext uri="{BB962C8B-B14F-4D97-AF65-F5344CB8AC3E}">
        <p14:creationId xmlns:p14="http://schemas.microsoft.com/office/powerpoint/2010/main" val="240654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0E061E-6BDE-3085-9B77-100C04A2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vo"/>
                <a:cs typeface="Calibri" panose="020F0502020204030204" pitchFamily="34" charset="0"/>
              </a:rPr>
              <a:t>Havo</a:t>
            </a:r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2A7EACF3-F1BB-C723-2F35-7EE2D50D2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680337"/>
              </p:ext>
            </p:extLst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515389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8125771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80441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Soort Wiskunde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Omvang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Wiskunde A (of niet?)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68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Wiskunde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uur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5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Wiskunde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uur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67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Wiskunde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uur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4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7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DF4A2-7F09-3C40-55FB-A6C5D567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Examinering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648495-3357-01C1-3A32-A97D0531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Wiskunde A &amp; B worden samen afgesloten met een:</a:t>
            </a:r>
          </a:p>
          <a:p>
            <a:pPr lvl="1"/>
            <a:r>
              <a:rPr lang="nl-NL" dirty="0"/>
              <a:t>Schoolexamen, én een; </a:t>
            </a:r>
          </a:p>
          <a:p>
            <a:pPr lvl="1"/>
            <a:r>
              <a:rPr lang="nl-NL" dirty="0"/>
              <a:t>Centraal Schriftelijk Eindexamen</a:t>
            </a:r>
          </a:p>
          <a:p>
            <a:endParaRPr lang="nl-NL" dirty="0"/>
          </a:p>
          <a:p>
            <a:r>
              <a:rPr lang="nl-NL" b="1" dirty="0"/>
              <a:t>Kies je CM zonder wiskunde?</a:t>
            </a:r>
          </a:p>
          <a:p>
            <a:pPr marL="0" indent="0">
              <a:buNone/>
            </a:pPr>
            <a:r>
              <a:rPr lang="nl-NL" dirty="0"/>
              <a:t>Dan moet je een rekenexamen afleggen om aan te tonen dat je voldoende rekenvaardig bent.</a:t>
            </a:r>
          </a:p>
        </p:txBody>
      </p:sp>
    </p:spTree>
    <p:extLst>
      <p:ext uri="{BB962C8B-B14F-4D97-AF65-F5344CB8AC3E}">
        <p14:creationId xmlns:p14="http://schemas.microsoft.com/office/powerpoint/2010/main" val="1202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BFB83-01FE-C8DD-C98D-5CB80501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6BA7E9-F06C-C667-ED79-31F742E8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Waarom wiskunde A?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/>
              <a:t>Het </a:t>
            </a:r>
            <a:r>
              <a:rPr lang="en-CA" sz="2800" dirty="0" err="1"/>
              <a:t>dient</a:t>
            </a:r>
            <a:r>
              <a:rPr lang="en-CA" sz="2800" dirty="0"/>
              <a:t> </a:t>
            </a:r>
            <a:r>
              <a:rPr lang="en-CA" sz="2800" dirty="0" err="1"/>
              <a:t>als</a:t>
            </a:r>
            <a:r>
              <a:rPr lang="en-CA" sz="2800" dirty="0"/>
              <a:t> basis </a:t>
            </a:r>
            <a:r>
              <a:rPr lang="en-CA" sz="2800" dirty="0" err="1"/>
              <a:t>voor</a:t>
            </a:r>
            <a:r>
              <a:rPr lang="en-CA" sz="2800" dirty="0"/>
              <a:t> alle </a:t>
            </a:r>
            <a:r>
              <a:rPr lang="en-CA" sz="2800" dirty="0" err="1"/>
              <a:t>economische</a:t>
            </a:r>
            <a:r>
              <a:rPr lang="en-CA" sz="2800" dirty="0"/>
              <a:t> </a:t>
            </a:r>
            <a:r>
              <a:rPr lang="en-CA" sz="2800" dirty="0" err="1"/>
              <a:t>en</a:t>
            </a:r>
            <a:r>
              <a:rPr lang="en-CA" sz="2800" dirty="0"/>
              <a:t> </a:t>
            </a:r>
            <a:r>
              <a:rPr lang="en-CA" sz="2800" dirty="0" err="1"/>
              <a:t>gezondheidsstudies</a:t>
            </a:r>
            <a:r>
              <a:rPr lang="en-CA" sz="2800" dirty="0"/>
              <a:t>.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/>
              <a:t>Je bent nu </a:t>
            </a:r>
            <a:r>
              <a:rPr lang="en-CA" sz="2800" dirty="0" err="1"/>
              <a:t>niet</a:t>
            </a:r>
            <a:r>
              <a:rPr lang="en-CA" sz="2800" dirty="0"/>
              <a:t> zo heel </a:t>
            </a:r>
            <a:r>
              <a:rPr lang="en-CA" sz="2800" dirty="0" err="1"/>
              <a:t>goed</a:t>
            </a:r>
            <a:r>
              <a:rPr lang="en-CA" sz="2800" dirty="0"/>
              <a:t> in </a:t>
            </a:r>
            <a:r>
              <a:rPr lang="en-CA" sz="2800" dirty="0" err="1"/>
              <a:t>wiskunde</a:t>
            </a:r>
            <a:r>
              <a:rPr lang="en-CA" sz="2800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58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87753-E187-F4D9-A267-9C355AA9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14C69-9D62-30D8-7553-433949D8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Onderwerpen wiskunde A</a:t>
            </a:r>
          </a:p>
          <a:p>
            <a:r>
              <a:rPr lang="nl-NL" dirty="0"/>
              <a:t>Formules, functies, grafieken, vergelijkingen</a:t>
            </a:r>
          </a:p>
          <a:p>
            <a:r>
              <a:rPr lang="nl-NL" dirty="0"/>
              <a:t>Algebra</a:t>
            </a:r>
          </a:p>
          <a:p>
            <a:r>
              <a:rPr lang="nl-NL" dirty="0"/>
              <a:t>Statistiek en </a:t>
            </a:r>
            <a:r>
              <a:rPr lang="nl-NL" dirty="0" err="1"/>
              <a:t>kansrekenen</a:t>
            </a:r>
            <a:endParaRPr lang="nl-NL" dirty="0"/>
          </a:p>
          <a:p>
            <a:r>
              <a:rPr lang="nl-NL" dirty="0"/>
              <a:t>Statistiek met ICT</a:t>
            </a:r>
          </a:p>
          <a:p>
            <a:r>
              <a:rPr lang="nl-NL" dirty="0"/>
              <a:t>Grote databestanden verwerken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7344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55D01-D07A-6F93-5760-887BF36B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A718C1-009E-ACB3-C4FC-90299A94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Waarom wiskunde B?</a:t>
            </a:r>
          </a:p>
          <a:p>
            <a:r>
              <a:rPr lang="nl-NL" dirty="0"/>
              <a:t>Je gaat een vervolgstudie doen waarin veel wiskunde nodig is. Dit geldt voor alle technische en veel </a:t>
            </a:r>
            <a:r>
              <a:rPr lang="nl-NL" dirty="0" err="1"/>
              <a:t>gezondheidstudies</a:t>
            </a:r>
            <a:r>
              <a:rPr lang="nl-NL" dirty="0"/>
              <a:t>. </a:t>
            </a:r>
          </a:p>
          <a:p>
            <a:r>
              <a:rPr lang="nl-NL" dirty="0"/>
              <a:t>Met wiskunde B kun je alle studierichtingen kiezen. Je hebt dus minder aansluitingsproblemen.</a:t>
            </a:r>
          </a:p>
          <a:p>
            <a:r>
              <a:rPr lang="nl-NL" dirty="0"/>
              <a:t>Je bent nu goed in wiskunde.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02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116DD-771C-2181-1BEF-B79D4B9C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3C9C7-05B6-7FB1-513F-64141D6DB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Onderwerpen wiskunde B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 err="1"/>
              <a:t>Basisanalyse</a:t>
            </a:r>
            <a:r>
              <a:rPr lang="en-CA" sz="2800" dirty="0"/>
              <a:t>: met </a:t>
            </a:r>
            <a:r>
              <a:rPr lang="en-CA" sz="2800" dirty="0" err="1"/>
              <a:t>veel</a:t>
            </a:r>
            <a:r>
              <a:rPr lang="en-CA" sz="2800" dirty="0"/>
              <a:t> algebra </a:t>
            </a:r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 err="1"/>
              <a:t>Differentiëren</a:t>
            </a:r>
            <a:endParaRPr lang="en-CA" sz="2800" dirty="0"/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 err="1"/>
              <a:t>Goniometrie</a:t>
            </a:r>
            <a:endParaRPr lang="en-CA" sz="2800" dirty="0"/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sz="2800" dirty="0" err="1"/>
              <a:t>Asymptoten</a:t>
            </a:r>
            <a:endParaRPr lang="en-CA" sz="2800" dirty="0"/>
          </a:p>
          <a:p>
            <a:pPr marL="342900" indent="-342900">
              <a:lnSpc>
                <a:spcPts val="2300"/>
              </a:lnSpc>
              <a:buFont typeface="Arial" pitchFamily="34" charset="0"/>
              <a:buChar char="•"/>
            </a:pPr>
            <a:r>
              <a:rPr lang="en-CA" dirty="0" err="1"/>
              <a:t>M</a:t>
            </a:r>
            <a:r>
              <a:rPr lang="en-CA" sz="2800" dirty="0" err="1"/>
              <a:t>eetkunde</a:t>
            </a:r>
            <a:r>
              <a:rPr lang="en-CA" sz="2800" dirty="0"/>
              <a:t>: </a:t>
            </a:r>
            <a:r>
              <a:rPr lang="en-CA" sz="2800" dirty="0" err="1"/>
              <a:t>hoeken</a:t>
            </a:r>
            <a:r>
              <a:rPr lang="en-CA" sz="2800" dirty="0"/>
              <a:t>, </a:t>
            </a:r>
            <a:r>
              <a:rPr lang="en-CA" sz="2800" dirty="0" err="1"/>
              <a:t>afstanden</a:t>
            </a:r>
            <a:endParaRPr lang="en-CA" sz="2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82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AB070-0DFC-0F56-2551-C9F4B22D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 versus B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4E8FA9FA-F9D4-A70C-874E-C498A40C1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4075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0694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 Porta Mosana College  -  Alleen-lezen" id="{19BB548B-6865-4F7D-91F1-82E3A462DF4A}" vid="{B9D3DA07-5CB0-4BF4-81F4-82FF365396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2caba1-7f9e-4f74-8efa-858143e9a46c">
      <Terms xmlns="http://schemas.microsoft.com/office/infopath/2007/PartnerControls"/>
    </lcf76f155ced4ddcb4097134ff3c332f>
    <TaxCatchAll xmlns="7cf908e9-a165-45fb-9247-5301eb48d8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ACC39D3351534EBA94942BC98DC9D9" ma:contentTypeVersion="12" ma:contentTypeDescription="Een nieuw document maken." ma:contentTypeScope="" ma:versionID="0b8ac836499a1b235236d4187f86559f">
  <xsd:schema xmlns:xsd="http://www.w3.org/2001/XMLSchema" xmlns:xs="http://www.w3.org/2001/XMLSchema" xmlns:p="http://schemas.microsoft.com/office/2006/metadata/properties" xmlns:ns2="802caba1-7f9e-4f74-8efa-858143e9a46c" xmlns:ns3="7cf908e9-a165-45fb-9247-5301eb48d8c1" targetNamespace="http://schemas.microsoft.com/office/2006/metadata/properties" ma:root="true" ma:fieldsID="5b14b28992c2c268afb1895342fdc251" ns2:_="" ns3:_="">
    <xsd:import namespace="802caba1-7f9e-4f74-8efa-858143e9a46c"/>
    <xsd:import namespace="7cf908e9-a165-45fb-9247-5301eb48d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caba1-7f9e-4f74-8efa-858143e9a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f6d56fa3-0b61-47b5-a8cd-6e1c297cf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908e9-a165-45fb-9247-5301eb48d8c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bd2d7fb-8a20-4da4-b0b2-d7a91a9109fa}" ma:internalName="TaxCatchAll" ma:showField="CatchAllData" ma:web="7cf908e9-a165-45fb-9247-5301eb48d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7586E-87CB-438F-9D39-BF79B7EB2B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67DE1F-40B7-421C-B2CD-8B38BAE161B5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e842a4d1-b4ee-4da4-9c71-04138bd1c680"/>
    <ds:schemaRef ds:uri="http://schemas.microsoft.com/office/2006/metadata/properties"/>
    <ds:schemaRef ds:uri="http://purl.org/dc/elements/1.1/"/>
    <ds:schemaRef ds:uri="802caba1-7f9e-4f74-8efa-858143e9a46c"/>
    <ds:schemaRef ds:uri="7cf908e9-a165-45fb-9247-5301eb48d8c1"/>
  </ds:schemaRefs>
</ds:datastoreItem>
</file>

<file path=customXml/itemProps3.xml><?xml version="1.0" encoding="utf-8"?>
<ds:datastoreItem xmlns:ds="http://schemas.openxmlformats.org/officeDocument/2006/customXml" ds:itemID="{8F2AFDC8-45EE-4188-AA2A-429FD6A7C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caba1-7f9e-4f74-8efa-858143e9a46c"/>
    <ds:schemaRef ds:uri="7cf908e9-a165-45fb-9247-5301eb48d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Porta Mosana College</Template>
  <TotalTime>47</TotalTime>
  <Words>514</Words>
  <Application>Microsoft Office PowerPoint</Application>
  <PresentationFormat>Breedbeeld</PresentationFormat>
  <Paragraphs>88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Aptos</vt:lpstr>
      <vt:lpstr>Arial</vt:lpstr>
      <vt:lpstr>Arvo</vt:lpstr>
      <vt:lpstr>Calibri</vt:lpstr>
      <vt:lpstr>Open Sans</vt:lpstr>
      <vt:lpstr>Tahoma</vt:lpstr>
      <vt:lpstr>Kantoorthema</vt:lpstr>
      <vt:lpstr>Wiskunde op de Havo</vt:lpstr>
      <vt:lpstr>Wiskunde in elk profiel?</vt:lpstr>
      <vt:lpstr>Havo</vt:lpstr>
      <vt:lpstr>Examinering</vt:lpstr>
      <vt:lpstr>Wiskunde A</vt:lpstr>
      <vt:lpstr>Wiskunde A</vt:lpstr>
      <vt:lpstr>Wiskunde B</vt:lpstr>
      <vt:lpstr>Wiskunde B</vt:lpstr>
      <vt:lpstr>Wiskunde A versus B</vt:lpstr>
      <vt:lpstr>Hoe ga je kiezen?</vt:lpstr>
      <vt:lpstr>De grafische rekenmachine</vt:lpstr>
      <vt:lpstr>Conclusie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Annelies Book</dc:creator>
  <cp:lastModifiedBy>Annelies Book</cp:lastModifiedBy>
  <cp:revision>1</cp:revision>
  <dcterms:created xsi:type="dcterms:W3CDTF">2025-03-18T09:00:34Z</dcterms:created>
  <dcterms:modified xsi:type="dcterms:W3CDTF">2025-03-20T11:29:50Z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0x010100AAACC39D3351534EBA94942BC98DC9D9</vt:lpwstr>
  </property>
  <property fmtid="{D5CDD505-2E9C-101B-9397-08002B2CF9AE}" pid="3" name="MediaServiceImageTags">
    <vt:lpwstr/>
  </property>
</Properties>
</file>