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59" r:id="rId15"/>
    <p:sldId id="269" r:id="rId16"/>
    <p:sldId id="272" r:id="rId17"/>
    <p:sldId id="271" r:id="rId18"/>
    <p:sldId id="270" r:id="rId19"/>
    <p:sldId id="277" r:id="rId20"/>
    <p:sldId id="276" r:id="rId21"/>
    <p:sldId id="275" r:id="rId22"/>
    <p:sldId id="274" r:id="rId23"/>
    <p:sldId id="273" r:id="rId24"/>
    <p:sldId id="279" r:id="rId25"/>
    <p:sldId id="278" r:id="rId2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799"/>
    <a:srgbClr val="29B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6D2BDB-3FEA-43DD-87A2-E146528037E7}" v="197" dt="2025-03-20T11:17:05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03" autoAdjust="0"/>
  </p:normalViewPr>
  <p:slideViewPr>
    <p:cSldViewPr snapToGrid="0">
      <p:cViewPr varScale="1">
        <p:scale>
          <a:sx n="100" d="100"/>
          <a:sy n="100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lies Book" userId="d1e285ae-75aa-4f01-9210-a2ec1ded3288" providerId="ADAL" clId="{D76D2BDB-3FEA-43DD-87A2-E146528037E7}"/>
    <pc:docChg chg="undo custSel addSld delSld modSld">
      <pc:chgData name="Annelies Book" userId="d1e285ae-75aa-4f01-9210-a2ec1ded3288" providerId="ADAL" clId="{D76D2BDB-3FEA-43DD-87A2-E146528037E7}" dt="2025-03-20T11:26:29.243" v="1476" actId="20577"/>
      <pc:docMkLst>
        <pc:docMk/>
      </pc:docMkLst>
      <pc:sldChg chg="modSp mod">
        <pc:chgData name="Annelies Book" userId="d1e285ae-75aa-4f01-9210-a2ec1ded3288" providerId="ADAL" clId="{D76D2BDB-3FEA-43DD-87A2-E146528037E7}" dt="2025-03-20T10:41:05.234" v="23" actId="20577"/>
        <pc:sldMkLst>
          <pc:docMk/>
          <pc:sldMk cId="1300495715" sldId="256"/>
        </pc:sldMkLst>
        <pc:spChg chg="mod">
          <ac:chgData name="Annelies Book" userId="d1e285ae-75aa-4f01-9210-a2ec1ded3288" providerId="ADAL" clId="{D76D2BDB-3FEA-43DD-87A2-E146528037E7}" dt="2025-03-20T10:40:47.532" v="8" actId="20577"/>
          <ac:spMkLst>
            <pc:docMk/>
            <pc:sldMk cId="1300495715" sldId="256"/>
            <ac:spMk id="2" creationId="{7CE51AF4-5F7B-FF2A-542D-591F7F2E78A0}"/>
          </ac:spMkLst>
        </pc:spChg>
        <pc:spChg chg="mod">
          <ac:chgData name="Annelies Book" userId="d1e285ae-75aa-4f01-9210-a2ec1ded3288" providerId="ADAL" clId="{D76D2BDB-3FEA-43DD-87A2-E146528037E7}" dt="2025-03-20T10:41:05.234" v="23" actId="20577"/>
          <ac:spMkLst>
            <pc:docMk/>
            <pc:sldMk cId="1300495715" sldId="256"/>
            <ac:spMk id="3" creationId="{65C27C0B-1BF8-037E-C396-FD7F369C96D0}"/>
          </ac:spMkLst>
        </pc:spChg>
      </pc:sldChg>
      <pc:sldChg chg="modSp mod">
        <pc:chgData name="Annelies Book" userId="d1e285ae-75aa-4f01-9210-a2ec1ded3288" providerId="ADAL" clId="{D76D2BDB-3FEA-43DD-87A2-E146528037E7}" dt="2025-03-20T10:44:20.867" v="181" actId="20577"/>
        <pc:sldMkLst>
          <pc:docMk/>
          <pc:sldMk cId="2417977814" sldId="258"/>
        </pc:sldMkLst>
        <pc:spChg chg="mod">
          <ac:chgData name="Annelies Book" userId="d1e285ae-75aa-4f01-9210-a2ec1ded3288" providerId="ADAL" clId="{D76D2BDB-3FEA-43DD-87A2-E146528037E7}" dt="2025-03-20T10:41:22.299" v="26" actId="20577"/>
          <ac:spMkLst>
            <pc:docMk/>
            <pc:sldMk cId="2417977814" sldId="258"/>
            <ac:spMk id="4" creationId="{8C0E061E-6BDE-3085-9B77-100C04A2384B}"/>
          </ac:spMkLst>
        </pc:spChg>
        <pc:graphicFrameChg chg="mod modGraphic">
          <ac:chgData name="Annelies Book" userId="d1e285ae-75aa-4f01-9210-a2ec1ded3288" providerId="ADAL" clId="{D76D2BDB-3FEA-43DD-87A2-E146528037E7}" dt="2025-03-20T10:44:20.867" v="181" actId="20577"/>
          <ac:graphicFrameMkLst>
            <pc:docMk/>
            <pc:sldMk cId="2417977814" sldId="258"/>
            <ac:graphicFrameMk id="3" creationId="{2A7EACF3-F1BB-C723-2F35-7EE2D50D21BC}"/>
          </ac:graphicFrameMkLst>
        </pc:graphicFrameChg>
      </pc:sldChg>
      <pc:sldChg chg="modSp mod">
        <pc:chgData name="Annelies Book" userId="d1e285ae-75aa-4f01-9210-a2ec1ded3288" providerId="ADAL" clId="{D76D2BDB-3FEA-43DD-87A2-E146528037E7}" dt="2025-03-20T11:02:58.150" v="1080" actId="20577"/>
        <pc:sldMkLst>
          <pc:docMk/>
          <pc:sldMk cId="13723563" sldId="259"/>
        </pc:sldMkLst>
        <pc:spChg chg="mod">
          <ac:chgData name="Annelies Book" userId="d1e285ae-75aa-4f01-9210-a2ec1ded3288" providerId="ADAL" clId="{D76D2BDB-3FEA-43DD-87A2-E146528037E7}" dt="2025-03-20T11:02:58.150" v="1080" actId="20577"/>
          <ac:spMkLst>
            <pc:docMk/>
            <pc:sldMk cId="13723563" sldId="259"/>
            <ac:spMk id="5" creationId="{60132FB4-DC0C-B619-23A0-50A8C4A6EEE4}"/>
          </ac:spMkLst>
        </pc:spChg>
      </pc:sldChg>
      <pc:sldChg chg="modSp mod">
        <pc:chgData name="Annelies Book" userId="d1e285ae-75aa-4f01-9210-a2ec1ded3288" providerId="ADAL" clId="{D76D2BDB-3FEA-43DD-87A2-E146528037E7}" dt="2025-03-20T11:21:37.243" v="1422" actId="20577"/>
        <pc:sldMkLst>
          <pc:docMk/>
          <pc:sldMk cId="12026511" sldId="261"/>
        </pc:sldMkLst>
        <pc:spChg chg="mod">
          <ac:chgData name="Annelies Book" userId="d1e285ae-75aa-4f01-9210-a2ec1ded3288" providerId="ADAL" clId="{D76D2BDB-3FEA-43DD-87A2-E146528037E7}" dt="2025-03-20T11:21:37.243" v="1422" actId="20577"/>
          <ac:spMkLst>
            <pc:docMk/>
            <pc:sldMk cId="12026511" sldId="261"/>
            <ac:spMk id="3" creationId="{85648495-3357-01C1-3A32-A97D0531A767}"/>
          </ac:spMkLst>
        </pc:spChg>
      </pc:sldChg>
      <pc:sldChg chg="addSp modSp mod">
        <pc:chgData name="Annelies Book" userId="d1e285ae-75aa-4f01-9210-a2ec1ded3288" providerId="ADAL" clId="{D76D2BDB-3FEA-43DD-87A2-E146528037E7}" dt="2025-03-20T10:55:27.893" v="647" actId="20577"/>
        <pc:sldMkLst>
          <pc:docMk/>
          <pc:sldMk cId="4063581291" sldId="262"/>
        </pc:sldMkLst>
        <pc:spChg chg="mod">
          <ac:chgData name="Annelies Book" userId="d1e285ae-75aa-4f01-9210-a2ec1ded3288" providerId="ADAL" clId="{D76D2BDB-3FEA-43DD-87A2-E146528037E7}" dt="2025-03-20T10:46:14.809" v="378" actId="20577"/>
          <ac:spMkLst>
            <pc:docMk/>
            <pc:sldMk cId="4063581291" sldId="262"/>
            <ac:spMk id="2" creationId="{E0BBFB83-01FE-C8DD-C98D-5CB8050127F0}"/>
          </ac:spMkLst>
        </pc:spChg>
        <pc:spChg chg="mod">
          <ac:chgData name="Annelies Book" userId="d1e285ae-75aa-4f01-9210-a2ec1ded3288" providerId="ADAL" clId="{D76D2BDB-3FEA-43DD-87A2-E146528037E7}" dt="2025-03-20T10:47:28.752" v="487" actId="6549"/>
          <ac:spMkLst>
            <pc:docMk/>
            <pc:sldMk cId="4063581291" sldId="262"/>
            <ac:spMk id="3" creationId="{2D6BA7E9-F06C-C667-ED79-31F742E8278C}"/>
          </ac:spMkLst>
        </pc:spChg>
        <pc:graphicFrameChg chg="add mod modGraphic">
          <ac:chgData name="Annelies Book" userId="d1e285ae-75aa-4f01-9210-a2ec1ded3288" providerId="ADAL" clId="{D76D2BDB-3FEA-43DD-87A2-E146528037E7}" dt="2025-03-20T10:55:27.893" v="647" actId="20577"/>
          <ac:graphicFrameMkLst>
            <pc:docMk/>
            <pc:sldMk cId="4063581291" sldId="262"/>
            <ac:graphicFrameMk id="4" creationId="{17F7FADC-75BF-E26A-473B-1827683EB4A6}"/>
          </ac:graphicFrameMkLst>
        </pc:graphicFrameChg>
      </pc:sldChg>
      <pc:sldChg chg="addSp modSp mod">
        <pc:chgData name="Annelies Book" userId="d1e285ae-75aa-4f01-9210-a2ec1ded3288" providerId="ADAL" clId="{D76D2BDB-3FEA-43DD-87A2-E146528037E7}" dt="2025-03-20T11:22:51.609" v="1433" actId="1035"/>
        <pc:sldMkLst>
          <pc:docMk/>
          <pc:sldMk cId="1073441095" sldId="263"/>
        </pc:sldMkLst>
        <pc:spChg chg="mod">
          <ac:chgData name="Annelies Book" userId="d1e285ae-75aa-4f01-9210-a2ec1ded3288" providerId="ADAL" clId="{D76D2BDB-3FEA-43DD-87A2-E146528037E7}" dt="2025-03-20T10:55:50.681" v="649" actId="20577"/>
          <ac:spMkLst>
            <pc:docMk/>
            <pc:sldMk cId="1073441095" sldId="263"/>
            <ac:spMk id="2" creationId="{8E587753-E187-F4D9-A267-9C355AA9AC11}"/>
          </ac:spMkLst>
        </pc:spChg>
        <pc:spChg chg="mod">
          <ac:chgData name="Annelies Book" userId="d1e285ae-75aa-4f01-9210-a2ec1ded3288" providerId="ADAL" clId="{D76D2BDB-3FEA-43DD-87A2-E146528037E7}" dt="2025-03-20T11:22:51.609" v="1433" actId="1035"/>
          <ac:spMkLst>
            <pc:docMk/>
            <pc:sldMk cId="1073441095" sldId="263"/>
            <ac:spMk id="3" creationId="{9FB14C69-9D62-30D8-7553-433949D86642}"/>
          </ac:spMkLst>
        </pc:spChg>
        <pc:spChg chg="add mod">
          <ac:chgData name="Annelies Book" userId="d1e285ae-75aa-4f01-9210-a2ec1ded3288" providerId="ADAL" clId="{D76D2BDB-3FEA-43DD-87A2-E146528037E7}" dt="2025-03-20T11:22:37.830" v="1432" actId="255"/>
          <ac:spMkLst>
            <pc:docMk/>
            <pc:sldMk cId="1073441095" sldId="263"/>
            <ac:spMk id="4" creationId="{225CDDF2-2F3A-A160-1836-89C2D2BEECD7}"/>
          </ac:spMkLst>
        </pc:spChg>
      </pc:sldChg>
      <pc:sldChg chg="addSp modSp mod">
        <pc:chgData name="Annelies Book" userId="d1e285ae-75aa-4f01-9210-a2ec1ded3288" providerId="ADAL" clId="{D76D2BDB-3FEA-43DD-87A2-E146528037E7}" dt="2025-03-20T11:23:20.501" v="1438" actId="27636"/>
        <pc:sldMkLst>
          <pc:docMk/>
          <pc:sldMk cId="1956022016" sldId="264"/>
        </pc:sldMkLst>
        <pc:spChg chg="mod">
          <ac:chgData name="Annelies Book" userId="d1e285ae-75aa-4f01-9210-a2ec1ded3288" providerId="ADAL" clId="{D76D2BDB-3FEA-43DD-87A2-E146528037E7}" dt="2025-03-20T10:58:04.030" v="793" actId="20577"/>
          <ac:spMkLst>
            <pc:docMk/>
            <pc:sldMk cId="1956022016" sldId="264"/>
            <ac:spMk id="2" creationId="{0A355D01-D07A-6F93-5760-887BF36BF0D7}"/>
          </ac:spMkLst>
        </pc:spChg>
        <pc:spChg chg="mod">
          <ac:chgData name="Annelies Book" userId="d1e285ae-75aa-4f01-9210-a2ec1ded3288" providerId="ADAL" clId="{D76D2BDB-3FEA-43DD-87A2-E146528037E7}" dt="2025-03-20T11:23:15.764" v="1436" actId="27636"/>
          <ac:spMkLst>
            <pc:docMk/>
            <pc:sldMk cId="1956022016" sldId="264"/>
            <ac:spMk id="3" creationId="{5EA718C1-009E-ACB3-C4FC-90299A947FEE}"/>
          </ac:spMkLst>
        </pc:spChg>
        <pc:spChg chg="add mod">
          <ac:chgData name="Annelies Book" userId="d1e285ae-75aa-4f01-9210-a2ec1ded3288" providerId="ADAL" clId="{D76D2BDB-3FEA-43DD-87A2-E146528037E7}" dt="2025-03-20T11:23:20.501" v="1438" actId="27636"/>
          <ac:spMkLst>
            <pc:docMk/>
            <pc:sldMk cId="1956022016" sldId="264"/>
            <ac:spMk id="4" creationId="{673CB672-042E-F227-2630-F8B8568735D8}"/>
          </ac:spMkLst>
        </pc:spChg>
      </pc:sldChg>
      <pc:sldChg chg="addSp modSp mod">
        <pc:chgData name="Annelies Book" userId="d1e285ae-75aa-4f01-9210-a2ec1ded3288" providerId="ADAL" clId="{D76D2BDB-3FEA-43DD-87A2-E146528037E7}" dt="2025-03-20T11:23:54.908" v="1449" actId="1035"/>
        <pc:sldMkLst>
          <pc:docMk/>
          <pc:sldMk cId="4081827173" sldId="265"/>
        </pc:sldMkLst>
        <pc:spChg chg="mod">
          <ac:chgData name="Annelies Book" userId="d1e285ae-75aa-4f01-9210-a2ec1ded3288" providerId="ADAL" clId="{D76D2BDB-3FEA-43DD-87A2-E146528037E7}" dt="2025-03-20T10:59:41.359" v="937" actId="20577"/>
          <ac:spMkLst>
            <pc:docMk/>
            <pc:sldMk cId="4081827173" sldId="265"/>
            <ac:spMk id="2" creationId="{F9E116DD-771C-2181-1BEF-B79D4B9CF599}"/>
          </ac:spMkLst>
        </pc:spChg>
        <pc:spChg chg="mod">
          <ac:chgData name="Annelies Book" userId="d1e285ae-75aa-4f01-9210-a2ec1ded3288" providerId="ADAL" clId="{D76D2BDB-3FEA-43DD-87A2-E146528037E7}" dt="2025-03-20T11:23:42.397" v="1442" actId="27636"/>
          <ac:spMkLst>
            <pc:docMk/>
            <pc:sldMk cId="4081827173" sldId="265"/>
            <ac:spMk id="3" creationId="{FA13C9C7-05B6-7FB1-513F-64141D6DBB61}"/>
          </ac:spMkLst>
        </pc:spChg>
        <pc:spChg chg="add mod">
          <ac:chgData name="Annelies Book" userId="d1e285ae-75aa-4f01-9210-a2ec1ded3288" providerId="ADAL" clId="{D76D2BDB-3FEA-43DD-87A2-E146528037E7}" dt="2025-03-20T11:23:54.908" v="1449" actId="1035"/>
          <ac:spMkLst>
            <pc:docMk/>
            <pc:sldMk cId="4081827173" sldId="265"/>
            <ac:spMk id="4" creationId="{C263F735-75A2-6BB3-5B93-91DC0DA5FCC7}"/>
          </ac:spMkLst>
        </pc:spChg>
      </pc:sldChg>
      <pc:sldChg chg="del">
        <pc:chgData name="Annelies Book" userId="d1e285ae-75aa-4f01-9210-a2ec1ded3288" providerId="ADAL" clId="{D76D2BDB-3FEA-43DD-87A2-E146528037E7}" dt="2025-03-20T11:01:40.935" v="1051" actId="47"/>
        <pc:sldMkLst>
          <pc:docMk/>
          <pc:sldMk cId="2802069476" sldId="266"/>
        </pc:sldMkLst>
      </pc:sldChg>
      <pc:sldChg chg="modSp mod">
        <pc:chgData name="Annelies Book" userId="d1e285ae-75aa-4f01-9210-a2ec1ded3288" providerId="ADAL" clId="{D76D2BDB-3FEA-43DD-87A2-E146528037E7}" dt="2025-03-20T11:26:29.243" v="1476" actId="20577"/>
        <pc:sldMkLst>
          <pc:docMk/>
          <pc:sldMk cId="184129084" sldId="267"/>
        </pc:sldMkLst>
        <pc:spChg chg="mod">
          <ac:chgData name="Annelies Book" userId="d1e285ae-75aa-4f01-9210-a2ec1ded3288" providerId="ADAL" clId="{D76D2BDB-3FEA-43DD-87A2-E146528037E7}" dt="2025-03-20T11:26:29.243" v="1476" actId="20577"/>
          <ac:spMkLst>
            <pc:docMk/>
            <pc:sldMk cId="184129084" sldId="267"/>
            <ac:spMk id="3" creationId="{F79B200D-4E65-80D0-AE34-A791BAAD0F04}"/>
          </ac:spMkLst>
        </pc:spChg>
      </pc:sldChg>
      <pc:sldChg chg="addSp modSp new mod">
        <pc:chgData name="Annelies Book" userId="d1e285ae-75aa-4f01-9210-a2ec1ded3288" providerId="ADAL" clId="{D76D2BDB-3FEA-43DD-87A2-E146528037E7}" dt="2025-03-20T11:08:43.099" v="1133" actId="20577"/>
        <pc:sldMkLst>
          <pc:docMk/>
          <pc:sldMk cId="16967183" sldId="269"/>
        </pc:sldMkLst>
        <pc:spChg chg="mod">
          <ac:chgData name="Annelies Book" userId="d1e285ae-75aa-4f01-9210-a2ec1ded3288" providerId="ADAL" clId="{D76D2BDB-3FEA-43DD-87A2-E146528037E7}" dt="2025-03-20T11:08:43.099" v="1133" actId="20577"/>
          <ac:spMkLst>
            <pc:docMk/>
            <pc:sldMk cId="16967183" sldId="269"/>
            <ac:spMk id="2" creationId="{1A92CA26-4C3B-06EE-4CC4-2B9044E5D8C3}"/>
          </ac:spMkLst>
        </pc:spChg>
        <pc:picChg chg="add mod">
          <ac:chgData name="Annelies Book" userId="d1e285ae-75aa-4f01-9210-a2ec1ded3288" providerId="ADAL" clId="{D76D2BDB-3FEA-43DD-87A2-E146528037E7}" dt="2025-03-20T11:08:29.870" v="1116" actId="14100"/>
          <ac:picMkLst>
            <pc:docMk/>
            <pc:sldMk cId="16967183" sldId="269"/>
            <ac:picMk id="3" creationId="{0FBE381C-E596-FF00-8812-1251ABBE6297}"/>
          </ac:picMkLst>
        </pc:picChg>
      </pc:sldChg>
      <pc:sldChg chg="add del">
        <pc:chgData name="Annelies Book" userId="d1e285ae-75aa-4f01-9210-a2ec1ded3288" providerId="ADAL" clId="{D76D2BDB-3FEA-43DD-87A2-E146528037E7}" dt="2025-03-20T10:57:57.041" v="791" actId="47"/>
        <pc:sldMkLst>
          <pc:docMk/>
          <pc:sldMk cId="4114096841" sldId="269"/>
        </pc:sldMkLst>
      </pc:sldChg>
      <pc:sldChg chg="addSp delSp modSp add mod">
        <pc:chgData name="Annelies Book" userId="d1e285ae-75aa-4f01-9210-a2ec1ded3288" providerId="ADAL" clId="{D76D2BDB-3FEA-43DD-87A2-E146528037E7}" dt="2025-03-20T11:11:33.483" v="1253" actId="1076"/>
        <pc:sldMkLst>
          <pc:docMk/>
          <pc:sldMk cId="632327620" sldId="270"/>
        </pc:sldMkLst>
        <pc:spChg chg="mod">
          <ac:chgData name="Annelies Book" userId="d1e285ae-75aa-4f01-9210-a2ec1ded3288" providerId="ADAL" clId="{D76D2BDB-3FEA-43DD-87A2-E146528037E7}" dt="2025-03-20T11:11:20.022" v="1248" actId="20577"/>
          <ac:spMkLst>
            <pc:docMk/>
            <pc:sldMk cId="632327620" sldId="270"/>
            <ac:spMk id="2" creationId="{17BCBD03-8931-F638-7BF4-82C9F7D203DD}"/>
          </ac:spMkLst>
        </pc:spChg>
        <pc:picChg chg="del">
          <ac:chgData name="Annelies Book" userId="d1e285ae-75aa-4f01-9210-a2ec1ded3288" providerId="ADAL" clId="{D76D2BDB-3FEA-43DD-87A2-E146528037E7}" dt="2025-03-20T11:11:25.057" v="1249" actId="478"/>
          <ac:picMkLst>
            <pc:docMk/>
            <pc:sldMk cId="632327620" sldId="270"/>
            <ac:picMk id="3" creationId="{9455C87A-96A6-270A-97A6-FFCAD99E13F6}"/>
          </ac:picMkLst>
        </pc:picChg>
        <pc:picChg chg="add mod">
          <ac:chgData name="Annelies Book" userId="d1e285ae-75aa-4f01-9210-a2ec1ded3288" providerId="ADAL" clId="{D76D2BDB-3FEA-43DD-87A2-E146528037E7}" dt="2025-03-20T11:11:33.483" v="1253" actId="1076"/>
          <ac:picMkLst>
            <pc:docMk/>
            <pc:sldMk cId="632327620" sldId="270"/>
            <ac:picMk id="4" creationId="{655751AE-ED23-5D35-3BDE-9F9DADAA215E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0:43.001" v="1226" actId="1076"/>
        <pc:sldMkLst>
          <pc:docMk/>
          <pc:sldMk cId="2264347875" sldId="271"/>
        </pc:sldMkLst>
        <pc:spChg chg="mod">
          <ac:chgData name="Annelies Book" userId="d1e285ae-75aa-4f01-9210-a2ec1ded3288" providerId="ADAL" clId="{D76D2BDB-3FEA-43DD-87A2-E146528037E7}" dt="2025-03-20T11:10:20.025" v="1221" actId="20577"/>
          <ac:spMkLst>
            <pc:docMk/>
            <pc:sldMk cId="2264347875" sldId="271"/>
            <ac:spMk id="2" creationId="{CF543528-5ED4-FC28-DDE8-7CCA3BFADBB8}"/>
          </ac:spMkLst>
        </pc:spChg>
        <pc:picChg chg="del">
          <ac:chgData name="Annelies Book" userId="d1e285ae-75aa-4f01-9210-a2ec1ded3288" providerId="ADAL" clId="{D76D2BDB-3FEA-43DD-87A2-E146528037E7}" dt="2025-03-20T11:10:34.698" v="1222" actId="478"/>
          <ac:picMkLst>
            <pc:docMk/>
            <pc:sldMk cId="2264347875" sldId="271"/>
            <ac:picMk id="3" creationId="{7D790E75-80E8-DDCF-6DC2-27A3C72F7C6B}"/>
          </ac:picMkLst>
        </pc:picChg>
        <pc:picChg chg="add mod">
          <ac:chgData name="Annelies Book" userId="d1e285ae-75aa-4f01-9210-a2ec1ded3288" providerId="ADAL" clId="{D76D2BDB-3FEA-43DD-87A2-E146528037E7}" dt="2025-03-20T11:10:43.001" v="1226" actId="1076"/>
          <ac:picMkLst>
            <pc:docMk/>
            <pc:sldMk cId="2264347875" sldId="271"/>
            <ac:picMk id="4" creationId="{AEEC4824-A994-462A-FB97-7507BEC4BAC5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09:54.811" v="1194" actId="14100"/>
        <pc:sldMkLst>
          <pc:docMk/>
          <pc:sldMk cId="1126569049" sldId="272"/>
        </pc:sldMkLst>
        <pc:spChg chg="mod">
          <ac:chgData name="Annelies Book" userId="d1e285ae-75aa-4f01-9210-a2ec1ded3288" providerId="ADAL" clId="{D76D2BDB-3FEA-43DD-87A2-E146528037E7}" dt="2025-03-20T11:09:38.855" v="1189" actId="6549"/>
          <ac:spMkLst>
            <pc:docMk/>
            <pc:sldMk cId="1126569049" sldId="272"/>
            <ac:spMk id="2" creationId="{28BB5E0B-708D-85A8-1FE0-AC75A4F8B3C6}"/>
          </ac:spMkLst>
        </pc:spChg>
        <pc:picChg chg="del">
          <ac:chgData name="Annelies Book" userId="d1e285ae-75aa-4f01-9210-a2ec1ded3288" providerId="ADAL" clId="{D76D2BDB-3FEA-43DD-87A2-E146528037E7}" dt="2025-03-20T11:09:43.529" v="1190" actId="478"/>
          <ac:picMkLst>
            <pc:docMk/>
            <pc:sldMk cId="1126569049" sldId="272"/>
            <ac:picMk id="3" creationId="{7D4F4010-49BC-2CB4-C2F0-1640FB2FCD07}"/>
          </ac:picMkLst>
        </pc:picChg>
        <pc:picChg chg="add mod">
          <ac:chgData name="Annelies Book" userId="d1e285ae-75aa-4f01-9210-a2ec1ded3288" providerId="ADAL" clId="{D76D2BDB-3FEA-43DD-87A2-E146528037E7}" dt="2025-03-20T11:09:54.811" v="1194" actId="14100"/>
          <ac:picMkLst>
            <pc:docMk/>
            <pc:sldMk cId="1126569049" sldId="272"/>
            <ac:picMk id="4" creationId="{B011496B-F925-9712-F3D0-657EC4409D1F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5:56.071" v="1391" actId="14100"/>
        <pc:sldMkLst>
          <pc:docMk/>
          <pc:sldMk cId="2147964653" sldId="273"/>
        </pc:sldMkLst>
        <pc:spChg chg="mod">
          <ac:chgData name="Annelies Book" userId="d1e285ae-75aa-4f01-9210-a2ec1ded3288" providerId="ADAL" clId="{D76D2BDB-3FEA-43DD-87A2-E146528037E7}" dt="2025-03-20T11:15:47.502" v="1388" actId="20577"/>
          <ac:spMkLst>
            <pc:docMk/>
            <pc:sldMk cId="2147964653" sldId="273"/>
            <ac:spMk id="2" creationId="{43F4ECDF-C5D5-1A81-4692-0B43C14F11F2}"/>
          </ac:spMkLst>
        </pc:spChg>
        <pc:picChg chg="add mod">
          <ac:chgData name="Annelies Book" userId="d1e285ae-75aa-4f01-9210-a2ec1ded3288" providerId="ADAL" clId="{D76D2BDB-3FEA-43DD-87A2-E146528037E7}" dt="2025-03-20T11:15:56.071" v="1391" actId="14100"/>
          <ac:picMkLst>
            <pc:docMk/>
            <pc:sldMk cId="2147964653" sldId="273"/>
            <ac:picMk id="3" creationId="{258BABB4-A6FF-1D20-1939-EB5DBB779494}"/>
          </ac:picMkLst>
        </pc:picChg>
        <pc:picChg chg="del">
          <ac:chgData name="Annelies Book" userId="d1e285ae-75aa-4f01-9210-a2ec1ded3288" providerId="ADAL" clId="{D76D2BDB-3FEA-43DD-87A2-E146528037E7}" dt="2025-03-20T11:15:34.491" v="1368" actId="478"/>
          <ac:picMkLst>
            <pc:docMk/>
            <pc:sldMk cId="2147964653" sldId="273"/>
            <ac:picMk id="4" creationId="{CB559842-00C6-56EC-7F9F-2FCD9CD32A54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5:29.400" v="1367" actId="14100"/>
        <pc:sldMkLst>
          <pc:docMk/>
          <pc:sldMk cId="1995985479" sldId="274"/>
        </pc:sldMkLst>
        <pc:spChg chg="mod">
          <ac:chgData name="Annelies Book" userId="d1e285ae-75aa-4f01-9210-a2ec1ded3288" providerId="ADAL" clId="{D76D2BDB-3FEA-43DD-87A2-E146528037E7}" dt="2025-03-20T11:15:20.156" v="1364" actId="20577"/>
          <ac:spMkLst>
            <pc:docMk/>
            <pc:sldMk cId="1995985479" sldId="274"/>
            <ac:spMk id="2" creationId="{93E959FA-3969-3DC7-5A59-7F8EC1342359}"/>
          </ac:spMkLst>
        </pc:spChg>
        <pc:picChg chg="add mod">
          <ac:chgData name="Annelies Book" userId="d1e285ae-75aa-4f01-9210-a2ec1ded3288" providerId="ADAL" clId="{D76D2BDB-3FEA-43DD-87A2-E146528037E7}" dt="2025-03-20T11:15:29.400" v="1367" actId="14100"/>
          <ac:picMkLst>
            <pc:docMk/>
            <pc:sldMk cId="1995985479" sldId="274"/>
            <ac:picMk id="3" creationId="{319D88B1-8178-3E01-F5BA-5BB45C43FA16}"/>
          </ac:picMkLst>
        </pc:picChg>
        <pc:picChg chg="del">
          <ac:chgData name="Annelies Book" userId="d1e285ae-75aa-4f01-9210-a2ec1ded3288" providerId="ADAL" clId="{D76D2BDB-3FEA-43DD-87A2-E146528037E7}" dt="2025-03-20T11:14:58.252" v="1327" actId="478"/>
          <ac:picMkLst>
            <pc:docMk/>
            <pc:sldMk cId="1995985479" sldId="274"/>
            <ac:picMk id="4" creationId="{8DDD034C-1FB3-C9E4-C2D1-A1E7247531FA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4:54.024" v="1326" actId="14100"/>
        <pc:sldMkLst>
          <pc:docMk/>
          <pc:sldMk cId="3693783176" sldId="275"/>
        </pc:sldMkLst>
        <pc:spChg chg="mod">
          <ac:chgData name="Annelies Book" userId="d1e285ae-75aa-4f01-9210-a2ec1ded3288" providerId="ADAL" clId="{D76D2BDB-3FEA-43DD-87A2-E146528037E7}" dt="2025-03-20T11:14:43.048" v="1322" actId="20577"/>
          <ac:spMkLst>
            <pc:docMk/>
            <pc:sldMk cId="3693783176" sldId="275"/>
            <ac:spMk id="2" creationId="{A82F6F55-0DAD-7BDA-0E7D-7FF5AC33FFE1}"/>
          </ac:spMkLst>
        </pc:spChg>
        <pc:picChg chg="add mod">
          <ac:chgData name="Annelies Book" userId="d1e285ae-75aa-4f01-9210-a2ec1ded3288" providerId="ADAL" clId="{D76D2BDB-3FEA-43DD-87A2-E146528037E7}" dt="2025-03-20T11:14:54.024" v="1326" actId="14100"/>
          <ac:picMkLst>
            <pc:docMk/>
            <pc:sldMk cId="3693783176" sldId="275"/>
            <ac:picMk id="3" creationId="{28C8CE25-1BA0-DD82-FD48-C089C90607D6}"/>
          </ac:picMkLst>
        </pc:picChg>
        <pc:picChg chg="del">
          <ac:chgData name="Annelies Book" userId="d1e285ae-75aa-4f01-9210-a2ec1ded3288" providerId="ADAL" clId="{D76D2BDB-3FEA-43DD-87A2-E146528037E7}" dt="2025-03-20T11:14:48.175" v="1323" actId="478"/>
          <ac:picMkLst>
            <pc:docMk/>
            <pc:sldMk cId="3693783176" sldId="275"/>
            <ac:picMk id="4" creationId="{2CF03AD4-3469-5C79-AFDB-54A0E9E6A944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3:11.098" v="1304" actId="14100"/>
        <pc:sldMkLst>
          <pc:docMk/>
          <pc:sldMk cId="1726290283" sldId="276"/>
        </pc:sldMkLst>
        <pc:spChg chg="mod">
          <ac:chgData name="Annelies Book" userId="d1e285ae-75aa-4f01-9210-a2ec1ded3288" providerId="ADAL" clId="{D76D2BDB-3FEA-43DD-87A2-E146528037E7}" dt="2025-03-20T11:12:59.828" v="1300" actId="20577"/>
          <ac:spMkLst>
            <pc:docMk/>
            <pc:sldMk cId="1726290283" sldId="276"/>
            <ac:spMk id="2" creationId="{EB5BDEB2-D363-5429-A397-27E539E3F3A8}"/>
          </ac:spMkLst>
        </pc:spChg>
        <pc:picChg chg="add mod">
          <ac:chgData name="Annelies Book" userId="d1e285ae-75aa-4f01-9210-a2ec1ded3288" providerId="ADAL" clId="{D76D2BDB-3FEA-43DD-87A2-E146528037E7}" dt="2025-03-20T11:13:11.098" v="1304" actId="14100"/>
          <ac:picMkLst>
            <pc:docMk/>
            <pc:sldMk cId="1726290283" sldId="276"/>
            <ac:picMk id="3" creationId="{CBC90FE3-F2F1-384C-C6CC-106BCB0C1A5C}"/>
          </ac:picMkLst>
        </pc:picChg>
        <pc:picChg chg="del">
          <ac:chgData name="Annelies Book" userId="d1e285ae-75aa-4f01-9210-a2ec1ded3288" providerId="ADAL" clId="{D76D2BDB-3FEA-43DD-87A2-E146528037E7}" dt="2025-03-20T11:13:01.680" v="1301" actId="478"/>
          <ac:picMkLst>
            <pc:docMk/>
            <pc:sldMk cId="1726290283" sldId="276"/>
            <ac:picMk id="4" creationId="{DB6111C8-12B3-2F86-F4DA-549028FA6AF5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2:43.653" v="1280" actId="14100"/>
        <pc:sldMkLst>
          <pc:docMk/>
          <pc:sldMk cId="1895002868" sldId="277"/>
        </pc:sldMkLst>
        <pc:spChg chg="mod">
          <ac:chgData name="Annelies Book" userId="d1e285ae-75aa-4f01-9210-a2ec1ded3288" providerId="ADAL" clId="{D76D2BDB-3FEA-43DD-87A2-E146528037E7}" dt="2025-03-20T11:12:28.049" v="1275" actId="20577"/>
          <ac:spMkLst>
            <pc:docMk/>
            <pc:sldMk cId="1895002868" sldId="277"/>
            <ac:spMk id="2" creationId="{33B27319-BF04-4705-ECF7-B7B823CA09FD}"/>
          </ac:spMkLst>
        </pc:spChg>
        <pc:picChg chg="add mod">
          <ac:chgData name="Annelies Book" userId="d1e285ae-75aa-4f01-9210-a2ec1ded3288" providerId="ADAL" clId="{D76D2BDB-3FEA-43DD-87A2-E146528037E7}" dt="2025-03-20T11:12:43.653" v="1280" actId="14100"/>
          <ac:picMkLst>
            <pc:docMk/>
            <pc:sldMk cId="1895002868" sldId="277"/>
            <ac:picMk id="3" creationId="{3253C15B-3352-349D-6137-7250F920347E}"/>
          </ac:picMkLst>
        </pc:picChg>
        <pc:picChg chg="del">
          <ac:chgData name="Annelies Book" userId="d1e285ae-75aa-4f01-9210-a2ec1ded3288" providerId="ADAL" clId="{D76D2BDB-3FEA-43DD-87A2-E146528037E7}" dt="2025-03-20T11:12:36.879" v="1278" actId="478"/>
          <ac:picMkLst>
            <pc:docMk/>
            <pc:sldMk cId="1895002868" sldId="277"/>
            <ac:picMk id="4" creationId="{7F926400-8303-BBEA-F813-92519F0D8F20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7:05.687" v="1420" actId="14100"/>
        <pc:sldMkLst>
          <pc:docMk/>
          <pc:sldMk cId="1813582543" sldId="278"/>
        </pc:sldMkLst>
        <pc:spChg chg="mod">
          <ac:chgData name="Annelies Book" userId="d1e285ae-75aa-4f01-9210-a2ec1ded3288" providerId="ADAL" clId="{D76D2BDB-3FEA-43DD-87A2-E146528037E7}" dt="2025-03-20T11:16:57.966" v="1417" actId="20577"/>
          <ac:spMkLst>
            <pc:docMk/>
            <pc:sldMk cId="1813582543" sldId="278"/>
            <ac:spMk id="2" creationId="{87FCD276-4FF1-9BEC-18C2-80EC5573D6D7}"/>
          </ac:spMkLst>
        </pc:spChg>
        <pc:picChg chg="del">
          <ac:chgData name="Annelies Book" userId="d1e285ae-75aa-4f01-9210-a2ec1ded3288" providerId="ADAL" clId="{D76D2BDB-3FEA-43DD-87A2-E146528037E7}" dt="2025-03-20T11:16:47.420" v="1406" actId="478"/>
          <ac:picMkLst>
            <pc:docMk/>
            <pc:sldMk cId="1813582543" sldId="278"/>
            <ac:picMk id="3" creationId="{D508F9C3-99D2-3A1C-288D-346AB8D0FD50}"/>
          </ac:picMkLst>
        </pc:picChg>
        <pc:picChg chg="add mod">
          <ac:chgData name="Annelies Book" userId="d1e285ae-75aa-4f01-9210-a2ec1ded3288" providerId="ADAL" clId="{D76D2BDB-3FEA-43DD-87A2-E146528037E7}" dt="2025-03-20T11:17:05.687" v="1420" actId="14100"/>
          <ac:picMkLst>
            <pc:docMk/>
            <pc:sldMk cId="1813582543" sldId="278"/>
            <ac:picMk id="4" creationId="{682B010A-3641-506B-ED66-77E647469913}"/>
          </ac:picMkLst>
        </pc:picChg>
      </pc:sldChg>
      <pc:sldChg chg="addSp delSp modSp add mod">
        <pc:chgData name="Annelies Book" userId="d1e285ae-75aa-4f01-9210-a2ec1ded3288" providerId="ADAL" clId="{D76D2BDB-3FEA-43DD-87A2-E146528037E7}" dt="2025-03-20T11:16:43.470" v="1405" actId="14100"/>
        <pc:sldMkLst>
          <pc:docMk/>
          <pc:sldMk cId="920110664" sldId="279"/>
        </pc:sldMkLst>
        <pc:spChg chg="mod">
          <ac:chgData name="Annelies Book" userId="d1e285ae-75aa-4f01-9210-a2ec1ded3288" providerId="ADAL" clId="{D76D2BDB-3FEA-43DD-87A2-E146528037E7}" dt="2025-03-20T11:16:33.559" v="1402" actId="20577"/>
          <ac:spMkLst>
            <pc:docMk/>
            <pc:sldMk cId="920110664" sldId="279"/>
            <ac:spMk id="2" creationId="{F9C8A810-3A7E-64D4-F132-40219875C300}"/>
          </ac:spMkLst>
        </pc:spChg>
        <pc:picChg chg="del">
          <ac:chgData name="Annelies Book" userId="d1e285ae-75aa-4f01-9210-a2ec1ded3288" providerId="ADAL" clId="{D76D2BDB-3FEA-43DD-87A2-E146528037E7}" dt="2025-03-20T11:16:15.780" v="1394" actId="478"/>
          <ac:picMkLst>
            <pc:docMk/>
            <pc:sldMk cId="920110664" sldId="279"/>
            <ac:picMk id="3" creationId="{342DD340-06FD-7BCB-6246-E65A5966AE14}"/>
          </ac:picMkLst>
        </pc:picChg>
        <pc:picChg chg="add mod">
          <ac:chgData name="Annelies Book" userId="d1e285ae-75aa-4f01-9210-a2ec1ded3288" providerId="ADAL" clId="{D76D2BDB-3FEA-43DD-87A2-E146528037E7}" dt="2025-03-20T11:16:43.470" v="1405" actId="14100"/>
          <ac:picMkLst>
            <pc:docMk/>
            <pc:sldMk cId="920110664" sldId="279"/>
            <ac:picMk id="4" creationId="{C71E8FE7-C803-CDC2-89BC-D7A66333D3D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C16CA-F765-4C11-B1B5-591B1E73A279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66A8925-E313-4A9E-9973-54AF36BB7C66}">
      <dgm:prSet phldrT="[Tekst]"/>
      <dgm:spPr/>
      <dgm:t>
        <a:bodyPr/>
        <a:lstStyle/>
        <a:p>
          <a:r>
            <a:rPr lang="nl-NL" dirty="0"/>
            <a:t>Waarom wiskunde A?</a:t>
          </a:r>
        </a:p>
      </dgm:t>
    </dgm:pt>
    <dgm:pt modelId="{B16EF1B6-3FAC-4899-A456-18CB594637BC}" type="parTrans" cxnId="{AAB4B81E-4630-42A0-B77C-EFE97F97B578}">
      <dgm:prSet/>
      <dgm:spPr/>
      <dgm:t>
        <a:bodyPr/>
        <a:lstStyle/>
        <a:p>
          <a:endParaRPr lang="nl-NL"/>
        </a:p>
      </dgm:t>
    </dgm:pt>
    <dgm:pt modelId="{55B8555F-EC48-4BB9-A672-E2FAD09E45F6}" type="sibTrans" cxnId="{AAB4B81E-4630-42A0-B77C-EFE97F97B578}">
      <dgm:prSet/>
      <dgm:spPr/>
      <dgm:t>
        <a:bodyPr/>
        <a:lstStyle/>
        <a:p>
          <a:endParaRPr lang="nl-NL"/>
        </a:p>
      </dgm:t>
    </dgm:pt>
    <dgm:pt modelId="{C79410E4-A207-4252-8199-26116ECAA4DA}">
      <dgm:prSet phldrT="[Tekst]" custT="1"/>
      <dgm:spPr/>
      <dgm:t>
        <a:bodyPr/>
        <a:lstStyle/>
        <a:p>
          <a:pPr>
            <a:buFont typeface="Arial" pitchFamily="34" charset="0"/>
            <a:buChar char="•"/>
          </a:pP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Het zit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alleen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C&amp;M</a:t>
          </a:r>
          <a:endParaRPr lang="nl-NL" sz="11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9561C4-4095-4D3C-9024-81CEF1501562}" type="parTrans" cxnId="{93EA6F4B-5DA0-49E5-9823-9FD010E6A4D6}">
      <dgm:prSet/>
      <dgm:spPr/>
      <dgm:t>
        <a:bodyPr/>
        <a:lstStyle/>
        <a:p>
          <a:endParaRPr lang="nl-NL"/>
        </a:p>
      </dgm:t>
    </dgm:pt>
    <dgm:pt modelId="{1D4F36B1-3FAC-43BC-99E9-ACBCE9C363CC}" type="sibTrans" cxnId="{93EA6F4B-5DA0-49E5-9823-9FD010E6A4D6}">
      <dgm:prSet/>
      <dgm:spPr/>
      <dgm:t>
        <a:bodyPr/>
        <a:lstStyle/>
        <a:p>
          <a:endParaRPr lang="nl-NL"/>
        </a:p>
      </dgm:t>
    </dgm:pt>
    <dgm:pt modelId="{026F82EF-ECD9-447C-B966-C65BB2EE97F1}">
      <dgm:prSet phldrT="[Tekst]"/>
      <dgm:spPr/>
      <dgm:t>
        <a:bodyPr/>
        <a:lstStyle/>
        <a:p>
          <a:r>
            <a:rPr lang="nl-NL" dirty="0"/>
            <a:t>Waarom wiskunde C?</a:t>
          </a:r>
        </a:p>
      </dgm:t>
    </dgm:pt>
    <dgm:pt modelId="{3B1A6048-96AF-49AF-8F4B-51C5364F9A5B}" type="parTrans" cxnId="{A31E5D37-09AE-48CB-91FB-705593DDF882}">
      <dgm:prSet/>
      <dgm:spPr/>
      <dgm:t>
        <a:bodyPr/>
        <a:lstStyle/>
        <a:p>
          <a:endParaRPr lang="nl-NL"/>
        </a:p>
      </dgm:t>
    </dgm:pt>
    <dgm:pt modelId="{FDC52D29-9507-4C59-B87C-C47FB369661E}" type="sibTrans" cxnId="{A31E5D37-09AE-48CB-91FB-705593DDF882}">
      <dgm:prSet/>
      <dgm:spPr/>
      <dgm:t>
        <a:bodyPr/>
        <a:lstStyle/>
        <a:p>
          <a:endParaRPr lang="nl-NL"/>
        </a:p>
      </dgm:t>
    </dgm:pt>
    <dgm:pt modelId="{746454B4-30EA-4832-AF24-3849FA1FC66A}">
      <dgm:prSet phldrT="[Tekst]" custT="1"/>
      <dgm:spPr/>
      <dgm:t>
        <a:bodyPr lIns="0" rIns="72000"/>
        <a:lstStyle/>
        <a:p>
          <a:pPr>
            <a:buFont typeface="Arial" pitchFamily="34" charset="0"/>
            <a:buChar char="•"/>
          </a:pP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Sluit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beter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op E&amp;M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profiel</a:t>
          </a:r>
          <a:endParaRPr lang="nl-NL" sz="11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EB9AF4-C027-4885-A4DE-ABBC8FF46F6C}" type="parTrans" cxnId="{E210EDF3-AF0D-4AE8-9ACA-1CBB2E74D783}">
      <dgm:prSet/>
      <dgm:spPr/>
      <dgm:t>
        <a:bodyPr/>
        <a:lstStyle/>
        <a:p>
          <a:endParaRPr lang="nl-NL"/>
        </a:p>
      </dgm:t>
    </dgm:pt>
    <dgm:pt modelId="{D947A31E-7E9A-4F7F-839B-EB74FECC5937}" type="sibTrans" cxnId="{E210EDF3-AF0D-4AE8-9ACA-1CBB2E74D783}">
      <dgm:prSet/>
      <dgm:spPr/>
      <dgm:t>
        <a:bodyPr/>
        <a:lstStyle/>
        <a:p>
          <a:endParaRPr lang="nl-NL"/>
        </a:p>
      </dgm:t>
    </dgm:pt>
    <dgm:pt modelId="{6938F015-2527-40E0-99E2-726E359A6059}">
      <dgm:prSet custT="1"/>
      <dgm:spPr/>
      <dgm:t>
        <a:bodyPr/>
        <a:lstStyle/>
        <a:p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Sluit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beter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op C&amp;M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profiel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dan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</a:t>
          </a:r>
        </a:p>
      </dgm:t>
    </dgm:pt>
    <dgm:pt modelId="{A494EDF3-A341-450A-94C6-93435E574D87}" type="parTrans" cxnId="{6AACBD04-D070-45EB-BE83-31BF40F83B6D}">
      <dgm:prSet/>
      <dgm:spPr/>
      <dgm:t>
        <a:bodyPr/>
        <a:lstStyle/>
        <a:p>
          <a:endParaRPr lang="nl-NL"/>
        </a:p>
      </dgm:t>
    </dgm:pt>
    <dgm:pt modelId="{D67B67EB-77A4-4249-9CEF-EFE76CA11640}" type="sibTrans" cxnId="{6AACBD04-D070-45EB-BE83-31BF40F83B6D}">
      <dgm:prSet/>
      <dgm:spPr/>
      <dgm:t>
        <a:bodyPr/>
        <a:lstStyle/>
        <a:p>
          <a:endParaRPr lang="nl-NL"/>
        </a:p>
      </dgm:t>
    </dgm:pt>
    <dgm:pt modelId="{8BBC3BAA-46E8-4C2C-9625-640CA4AB6630}">
      <dgm:prSet custT="1"/>
      <dgm:spPr/>
      <dgm:t>
        <a:bodyPr/>
        <a:lstStyle/>
        <a:p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Basis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voor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culturele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sociale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studies</a:t>
          </a:r>
        </a:p>
      </dgm:t>
    </dgm:pt>
    <dgm:pt modelId="{BDFEF671-5E43-4457-B3DE-99D917E6B44E}" type="parTrans" cxnId="{303DFB05-E8CA-46C7-A540-66784267F9BA}">
      <dgm:prSet/>
      <dgm:spPr/>
      <dgm:t>
        <a:bodyPr/>
        <a:lstStyle/>
        <a:p>
          <a:endParaRPr lang="nl-NL"/>
        </a:p>
      </dgm:t>
    </dgm:pt>
    <dgm:pt modelId="{F1D3C098-DADB-4232-9633-6B6CFD4DD3E1}" type="sibTrans" cxnId="{303DFB05-E8CA-46C7-A540-66784267F9BA}">
      <dgm:prSet/>
      <dgm:spPr/>
      <dgm:t>
        <a:bodyPr/>
        <a:lstStyle/>
        <a:p>
          <a:endParaRPr lang="nl-NL"/>
        </a:p>
      </dgm:t>
    </dgm:pt>
    <dgm:pt modelId="{F32A888F-4543-4A11-BE6C-25001955EB0C}">
      <dgm:prSet custT="1"/>
      <dgm:spPr/>
      <dgm:t>
        <a:bodyPr/>
        <a:lstStyle/>
        <a:p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Je bent nu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niet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zo heel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goed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endParaRPr lang="en-CA" sz="11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092BAD-18E0-4712-BF0A-2F0CDF886854}" type="parTrans" cxnId="{8DDE5341-AA55-4B2D-987A-0D159AAC57A4}">
      <dgm:prSet/>
      <dgm:spPr/>
      <dgm:t>
        <a:bodyPr/>
        <a:lstStyle/>
        <a:p>
          <a:endParaRPr lang="nl-NL"/>
        </a:p>
      </dgm:t>
    </dgm:pt>
    <dgm:pt modelId="{348CA482-CF2C-4206-88C8-D9D6AFD81F55}" type="sibTrans" cxnId="{8DDE5341-AA55-4B2D-987A-0D159AAC57A4}">
      <dgm:prSet/>
      <dgm:spPr/>
      <dgm:t>
        <a:bodyPr/>
        <a:lstStyle/>
        <a:p>
          <a:endParaRPr lang="nl-NL"/>
        </a:p>
      </dgm:t>
    </dgm:pt>
    <dgm:pt modelId="{C2EDBC01-7797-47CC-932E-0725A98AB593}">
      <dgm:prSet custT="1"/>
      <dgm:spPr/>
      <dgm:t>
        <a:bodyPr lIns="0" rIns="72000"/>
        <a:lstStyle/>
        <a:p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Basis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voor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alle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economische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gezondheidsstudies</a:t>
          </a:r>
          <a:endParaRPr lang="en-CA" sz="11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E0E87A-88CE-4DA2-B581-B0FF00FB642A}" type="parTrans" cxnId="{C2E1BB62-637F-4718-9D4A-E0F3BA9EC928}">
      <dgm:prSet/>
      <dgm:spPr/>
      <dgm:t>
        <a:bodyPr/>
        <a:lstStyle/>
        <a:p>
          <a:endParaRPr lang="nl-NL"/>
        </a:p>
      </dgm:t>
    </dgm:pt>
    <dgm:pt modelId="{1EB8E21C-9152-4A1E-903D-2764CD02C6FC}" type="sibTrans" cxnId="{C2E1BB62-637F-4718-9D4A-E0F3BA9EC928}">
      <dgm:prSet/>
      <dgm:spPr/>
      <dgm:t>
        <a:bodyPr/>
        <a:lstStyle/>
        <a:p>
          <a:endParaRPr lang="nl-NL"/>
        </a:p>
      </dgm:t>
    </dgm:pt>
    <dgm:pt modelId="{07423AB5-D2FC-4A57-95F0-40B8AD30EE52}">
      <dgm:prSet custT="1"/>
      <dgm:spPr/>
      <dgm:t>
        <a:bodyPr lIns="0" rIns="72000"/>
        <a:lstStyle/>
        <a:p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Je bent nu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niet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zo heel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goed</a:t>
          </a:r>
          <a:r>
            <a:rPr lang="en-CA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</a:t>
          </a:r>
          <a:r>
            <a:rPr lang="en-CA" sz="11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endParaRPr lang="en-CA" sz="11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A8613-B1D5-466D-92D4-2361B9C83347}" type="parTrans" cxnId="{08687E38-0DA2-422B-A64A-AC2E073E2D57}">
      <dgm:prSet/>
      <dgm:spPr/>
      <dgm:t>
        <a:bodyPr/>
        <a:lstStyle/>
        <a:p>
          <a:endParaRPr lang="nl-NL"/>
        </a:p>
      </dgm:t>
    </dgm:pt>
    <dgm:pt modelId="{F40390B4-A543-473E-9F22-77545CF88E7D}" type="sibTrans" cxnId="{08687E38-0DA2-422B-A64A-AC2E073E2D57}">
      <dgm:prSet/>
      <dgm:spPr/>
      <dgm:t>
        <a:bodyPr/>
        <a:lstStyle/>
        <a:p>
          <a:endParaRPr lang="nl-NL"/>
        </a:p>
      </dgm:t>
    </dgm:pt>
    <dgm:pt modelId="{870C184E-80D2-427E-B471-A68FDD28CD68}" type="pres">
      <dgm:prSet presAssocID="{EE6C16CA-F765-4C11-B1B5-591B1E73A279}" presName="list" presStyleCnt="0">
        <dgm:presLayoutVars>
          <dgm:dir/>
          <dgm:animLvl val="lvl"/>
        </dgm:presLayoutVars>
      </dgm:prSet>
      <dgm:spPr/>
    </dgm:pt>
    <dgm:pt modelId="{95F10BAD-D5C0-457C-8F62-6634CBA158C9}" type="pres">
      <dgm:prSet presAssocID="{466A8925-E313-4A9E-9973-54AF36BB7C66}" presName="posSpace" presStyleCnt="0"/>
      <dgm:spPr/>
    </dgm:pt>
    <dgm:pt modelId="{CF6158B6-D0DC-46DD-80DA-059F079786E3}" type="pres">
      <dgm:prSet presAssocID="{466A8925-E313-4A9E-9973-54AF36BB7C66}" presName="vertFlow" presStyleCnt="0"/>
      <dgm:spPr/>
    </dgm:pt>
    <dgm:pt modelId="{4F0277EA-B1B9-42E3-90A0-3726E74810A5}" type="pres">
      <dgm:prSet presAssocID="{466A8925-E313-4A9E-9973-54AF36BB7C66}" presName="topSpace" presStyleCnt="0"/>
      <dgm:spPr/>
    </dgm:pt>
    <dgm:pt modelId="{AF5EB25F-59A5-4CDD-B385-6054D5030E90}" type="pres">
      <dgm:prSet presAssocID="{466A8925-E313-4A9E-9973-54AF36BB7C66}" presName="firstComp" presStyleCnt="0"/>
      <dgm:spPr/>
    </dgm:pt>
    <dgm:pt modelId="{DB6A7EC9-58C0-4D94-9F4A-FFF7FB6EF47B}" type="pres">
      <dgm:prSet presAssocID="{466A8925-E313-4A9E-9973-54AF36BB7C66}" presName="firstChild" presStyleLbl="bgAccFollowNode1" presStyleIdx="0" presStyleCnt="7" custScaleX="116362"/>
      <dgm:spPr/>
    </dgm:pt>
    <dgm:pt modelId="{DC2FED51-5873-4686-8FD1-361980EA0834}" type="pres">
      <dgm:prSet presAssocID="{466A8925-E313-4A9E-9973-54AF36BB7C66}" presName="firstChildTx" presStyleLbl="bgAccFollowNode1" presStyleIdx="0" presStyleCnt="7">
        <dgm:presLayoutVars>
          <dgm:bulletEnabled val="1"/>
        </dgm:presLayoutVars>
      </dgm:prSet>
      <dgm:spPr/>
    </dgm:pt>
    <dgm:pt modelId="{CD044E5C-1614-40A6-B999-0AF3411AE8AB}" type="pres">
      <dgm:prSet presAssocID="{6938F015-2527-40E0-99E2-726E359A6059}" presName="comp" presStyleCnt="0"/>
      <dgm:spPr/>
    </dgm:pt>
    <dgm:pt modelId="{D28744A0-B39E-4FAB-B90D-59B932E5958E}" type="pres">
      <dgm:prSet presAssocID="{6938F015-2527-40E0-99E2-726E359A6059}" presName="child" presStyleLbl="bgAccFollowNode1" presStyleIdx="1" presStyleCnt="7" custScaleX="116362"/>
      <dgm:spPr/>
    </dgm:pt>
    <dgm:pt modelId="{F96BD1CB-7E58-43BD-989C-8C2E06431598}" type="pres">
      <dgm:prSet presAssocID="{6938F015-2527-40E0-99E2-726E359A6059}" presName="childTx" presStyleLbl="bgAccFollowNode1" presStyleIdx="1" presStyleCnt="7">
        <dgm:presLayoutVars>
          <dgm:bulletEnabled val="1"/>
        </dgm:presLayoutVars>
      </dgm:prSet>
      <dgm:spPr/>
    </dgm:pt>
    <dgm:pt modelId="{794268C7-8CEB-4843-9FF1-23B1718D6E7C}" type="pres">
      <dgm:prSet presAssocID="{8BBC3BAA-46E8-4C2C-9625-640CA4AB6630}" presName="comp" presStyleCnt="0"/>
      <dgm:spPr/>
    </dgm:pt>
    <dgm:pt modelId="{764E9877-A19F-4899-BF12-A72B34683C12}" type="pres">
      <dgm:prSet presAssocID="{8BBC3BAA-46E8-4C2C-9625-640CA4AB6630}" presName="child" presStyleLbl="bgAccFollowNode1" presStyleIdx="2" presStyleCnt="7" custScaleX="116362"/>
      <dgm:spPr/>
    </dgm:pt>
    <dgm:pt modelId="{7EE8F904-E2E6-4625-B608-A3B676BFF70C}" type="pres">
      <dgm:prSet presAssocID="{8BBC3BAA-46E8-4C2C-9625-640CA4AB6630}" presName="childTx" presStyleLbl="bgAccFollowNode1" presStyleIdx="2" presStyleCnt="7">
        <dgm:presLayoutVars>
          <dgm:bulletEnabled val="1"/>
        </dgm:presLayoutVars>
      </dgm:prSet>
      <dgm:spPr/>
    </dgm:pt>
    <dgm:pt modelId="{2588BC01-A121-4372-A0F8-F007F0B62F4D}" type="pres">
      <dgm:prSet presAssocID="{F32A888F-4543-4A11-BE6C-25001955EB0C}" presName="comp" presStyleCnt="0"/>
      <dgm:spPr/>
    </dgm:pt>
    <dgm:pt modelId="{3DA1C748-9894-433C-B8E5-DD46BE978EF2}" type="pres">
      <dgm:prSet presAssocID="{F32A888F-4543-4A11-BE6C-25001955EB0C}" presName="child" presStyleLbl="bgAccFollowNode1" presStyleIdx="3" presStyleCnt="7" custScaleX="116362"/>
      <dgm:spPr/>
    </dgm:pt>
    <dgm:pt modelId="{7EDA95CB-E640-4127-B1D6-CA209E3BB1B2}" type="pres">
      <dgm:prSet presAssocID="{F32A888F-4543-4A11-BE6C-25001955EB0C}" presName="childTx" presStyleLbl="bgAccFollowNode1" presStyleIdx="3" presStyleCnt="7">
        <dgm:presLayoutVars>
          <dgm:bulletEnabled val="1"/>
        </dgm:presLayoutVars>
      </dgm:prSet>
      <dgm:spPr/>
    </dgm:pt>
    <dgm:pt modelId="{715BC3D0-80D0-4BDE-B9E7-D2B9484C0A13}" type="pres">
      <dgm:prSet presAssocID="{466A8925-E313-4A9E-9973-54AF36BB7C66}" presName="negSpace" presStyleCnt="0"/>
      <dgm:spPr/>
    </dgm:pt>
    <dgm:pt modelId="{69AB1D5B-A91F-49FC-B451-26ECF1716C81}" type="pres">
      <dgm:prSet presAssocID="{466A8925-E313-4A9E-9973-54AF36BB7C66}" presName="circle" presStyleLbl="node1" presStyleIdx="0" presStyleCnt="2" custScaleX="150824" custScaleY="121229" custLinFactNeighborX="-63595" custLinFactNeighborY="-9022"/>
      <dgm:spPr/>
    </dgm:pt>
    <dgm:pt modelId="{7CD4848A-2F79-464B-8CAB-5E50E4C6EEC7}" type="pres">
      <dgm:prSet presAssocID="{55B8555F-EC48-4BB9-A672-E2FAD09E45F6}" presName="transSpace" presStyleCnt="0"/>
      <dgm:spPr/>
    </dgm:pt>
    <dgm:pt modelId="{E3D633E2-5D6B-430E-BB2A-87EE1620F414}" type="pres">
      <dgm:prSet presAssocID="{026F82EF-ECD9-447C-B966-C65BB2EE97F1}" presName="posSpace" presStyleCnt="0"/>
      <dgm:spPr/>
    </dgm:pt>
    <dgm:pt modelId="{E51BC30B-A917-4C40-AE80-0101523C9431}" type="pres">
      <dgm:prSet presAssocID="{026F82EF-ECD9-447C-B966-C65BB2EE97F1}" presName="vertFlow" presStyleCnt="0"/>
      <dgm:spPr/>
    </dgm:pt>
    <dgm:pt modelId="{097B5090-507A-4E72-B0D9-7BCA342BE3DD}" type="pres">
      <dgm:prSet presAssocID="{026F82EF-ECD9-447C-B966-C65BB2EE97F1}" presName="topSpace" presStyleCnt="0"/>
      <dgm:spPr/>
    </dgm:pt>
    <dgm:pt modelId="{40257DB8-6CEA-4E82-9F64-275EA47F96A6}" type="pres">
      <dgm:prSet presAssocID="{026F82EF-ECD9-447C-B966-C65BB2EE97F1}" presName="firstComp" presStyleCnt="0"/>
      <dgm:spPr/>
    </dgm:pt>
    <dgm:pt modelId="{EB009825-277A-4F8D-835F-CBAB03A33A68}" type="pres">
      <dgm:prSet presAssocID="{026F82EF-ECD9-447C-B966-C65BB2EE97F1}" presName="firstChild" presStyleLbl="bgAccFollowNode1" presStyleIdx="4" presStyleCnt="7" custScaleX="117844"/>
      <dgm:spPr/>
    </dgm:pt>
    <dgm:pt modelId="{3B2CF515-7E7F-4E37-AD0C-01D4542804CC}" type="pres">
      <dgm:prSet presAssocID="{026F82EF-ECD9-447C-B966-C65BB2EE97F1}" presName="firstChildTx" presStyleLbl="bgAccFollowNode1" presStyleIdx="4" presStyleCnt="7">
        <dgm:presLayoutVars>
          <dgm:bulletEnabled val="1"/>
        </dgm:presLayoutVars>
      </dgm:prSet>
      <dgm:spPr/>
    </dgm:pt>
    <dgm:pt modelId="{433E7745-F409-4D0E-87BC-B9FF1FB7FB22}" type="pres">
      <dgm:prSet presAssocID="{C2EDBC01-7797-47CC-932E-0725A98AB593}" presName="comp" presStyleCnt="0"/>
      <dgm:spPr/>
    </dgm:pt>
    <dgm:pt modelId="{D7986A60-53C4-409D-BBC6-C9CAA7E2901F}" type="pres">
      <dgm:prSet presAssocID="{C2EDBC01-7797-47CC-932E-0725A98AB593}" presName="child" presStyleLbl="bgAccFollowNode1" presStyleIdx="5" presStyleCnt="7" custScaleX="119534"/>
      <dgm:spPr/>
    </dgm:pt>
    <dgm:pt modelId="{671D3884-28F2-4965-B38E-2251469A0D91}" type="pres">
      <dgm:prSet presAssocID="{C2EDBC01-7797-47CC-932E-0725A98AB593}" presName="childTx" presStyleLbl="bgAccFollowNode1" presStyleIdx="5" presStyleCnt="7">
        <dgm:presLayoutVars>
          <dgm:bulletEnabled val="1"/>
        </dgm:presLayoutVars>
      </dgm:prSet>
      <dgm:spPr/>
    </dgm:pt>
    <dgm:pt modelId="{EE51014C-77FC-4D45-9CAA-EC8F81771068}" type="pres">
      <dgm:prSet presAssocID="{07423AB5-D2FC-4A57-95F0-40B8AD30EE52}" presName="comp" presStyleCnt="0"/>
      <dgm:spPr/>
    </dgm:pt>
    <dgm:pt modelId="{F8EA39A8-CEC2-406C-9634-B285EE73BE38}" type="pres">
      <dgm:prSet presAssocID="{07423AB5-D2FC-4A57-95F0-40B8AD30EE52}" presName="child" presStyleLbl="bgAccFollowNode1" presStyleIdx="6" presStyleCnt="7" custScaleX="119534"/>
      <dgm:spPr/>
    </dgm:pt>
    <dgm:pt modelId="{57C3E95F-6DB9-4C60-9118-8A3F88B6DFFB}" type="pres">
      <dgm:prSet presAssocID="{07423AB5-D2FC-4A57-95F0-40B8AD30EE52}" presName="childTx" presStyleLbl="bgAccFollowNode1" presStyleIdx="6" presStyleCnt="7">
        <dgm:presLayoutVars>
          <dgm:bulletEnabled val="1"/>
        </dgm:presLayoutVars>
      </dgm:prSet>
      <dgm:spPr/>
    </dgm:pt>
    <dgm:pt modelId="{A05B6151-99C2-4318-BA66-92D53528DA98}" type="pres">
      <dgm:prSet presAssocID="{026F82EF-ECD9-447C-B966-C65BB2EE97F1}" presName="negSpace" presStyleCnt="0"/>
      <dgm:spPr/>
    </dgm:pt>
    <dgm:pt modelId="{063DA140-4A84-40FD-9B8C-AFFEB41D747B}" type="pres">
      <dgm:prSet presAssocID="{026F82EF-ECD9-447C-B966-C65BB2EE97F1}" presName="circle" presStyleLbl="node1" presStyleIdx="1" presStyleCnt="2" custScaleX="153688" custScaleY="121229" custLinFactNeighborX="-46235" custLinFactNeighborY="531"/>
      <dgm:spPr/>
    </dgm:pt>
  </dgm:ptLst>
  <dgm:cxnLst>
    <dgm:cxn modelId="{6AACBD04-D070-45EB-BE83-31BF40F83B6D}" srcId="{466A8925-E313-4A9E-9973-54AF36BB7C66}" destId="{6938F015-2527-40E0-99E2-726E359A6059}" srcOrd="1" destOrd="0" parTransId="{A494EDF3-A341-450A-94C6-93435E574D87}" sibTransId="{D67B67EB-77A4-4249-9CEF-EFE76CA11640}"/>
    <dgm:cxn modelId="{303DFB05-E8CA-46C7-A540-66784267F9BA}" srcId="{466A8925-E313-4A9E-9973-54AF36BB7C66}" destId="{8BBC3BAA-46E8-4C2C-9625-640CA4AB6630}" srcOrd="2" destOrd="0" parTransId="{BDFEF671-5E43-4457-B3DE-99D917E6B44E}" sibTransId="{F1D3C098-DADB-4232-9633-6B6CFD4DD3E1}"/>
    <dgm:cxn modelId="{DE7E0408-4BFE-4CEB-8BDC-6E55AD6E76B7}" type="presOf" srcId="{6938F015-2527-40E0-99E2-726E359A6059}" destId="{F96BD1CB-7E58-43BD-989C-8C2E06431598}" srcOrd="1" destOrd="0" presId="urn:microsoft.com/office/officeart/2005/8/layout/hList9"/>
    <dgm:cxn modelId="{B7A1B60B-CD0A-4B5C-883C-9DA7B6DF6405}" type="presOf" srcId="{6938F015-2527-40E0-99E2-726E359A6059}" destId="{D28744A0-B39E-4FAB-B90D-59B932E5958E}" srcOrd="0" destOrd="0" presId="urn:microsoft.com/office/officeart/2005/8/layout/hList9"/>
    <dgm:cxn modelId="{72378B11-6061-4EDB-A1EA-FD06BFC90A85}" type="presOf" srcId="{C2EDBC01-7797-47CC-932E-0725A98AB593}" destId="{D7986A60-53C4-409D-BBC6-C9CAA7E2901F}" srcOrd="0" destOrd="0" presId="urn:microsoft.com/office/officeart/2005/8/layout/hList9"/>
    <dgm:cxn modelId="{58C71E1A-F267-4D54-9886-B766761F5736}" type="presOf" srcId="{07423AB5-D2FC-4A57-95F0-40B8AD30EE52}" destId="{F8EA39A8-CEC2-406C-9634-B285EE73BE38}" srcOrd="0" destOrd="0" presId="urn:microsoft.com/office/officeart/2005/8/layout/hList9"/>
    <dgm:cxn modelId="{AAB4B81E-4630-42A0-B77C-EFE97F97B578}" srcId="{EE6C16CA-F765-4C11-B1B5-591B1E73A279}" destId="{466A8925-E313-4A9E-9973-54AF36BB7C66}" srcOrd="0" destOrd="0" parTransId="{B16EF1B6-3FAC-4899-A456-18CB594637BC}" sibTransId="{55B8555F-EC48-4BB9-A672-E2FAD09E45F6}"/>
    <dgm:cxn modelId="{A31E5D37-09AE-48CB-91FB-705593DDF882}" srcId="{EE6C16CA-F765-4C11-B1B5-591B1E73A279}" destId="{026F82EF-ECD9-447C-B966-C65BB2EE97F1}" srcOrd="1" destOrd="0" parTransId="{3B1A6048-96AF-49AF-8F4B-51C5364F9A5B}" sibTransId="{FDC52D29-9507-4C59-B87C-C47FB369661E}"/>
    <dgm:cxn modelId="{08687E38-0DA2-422B-A64A-AC2E073E2D57}" srcId="{026F82EF-ECD9-447C-B966-C65BB2EE97F1}" destId="{07423AB5-D2FC-4A57-95F0-40B8AD30EE52}" srcOrd="2" destOrd="0" parTransId="{24CA8613-B1D5-466D-92D4-2361B9C83347}" sibTransId="{F40390B4-A543-473E-9F22-77545CF88E7D}"/>
    <dgm:cxn modelId="{8DDE5341-AA55-4B2D-987A-0D159AAC57A4}" srcId="{466A8925-E313-4A9E-9973-54AF36BB7C66}" destId="{F32A888F-4543-4A11-BE6C-25001955EB0C}" srcOrd="3" destOrd="0" parTransId="{01092BAD-18E0-4712-BF0A-2F0CDF886854}" sibTransId="{348CA482-CF2C-4206-88C8-D9D6AFD81F55}"/>
    <dgm:cxn modelId="{C2E1BB62-637F-4718-9D4A-E0F3BA9EC928}" srcId="{026F82EF-ECD9-447C-B966-C65BB2EE97F1}" destId="{C2EDBC01-7797-47CC-932E-0725A98AB593}" srcOrd="1" destOrd="0" parTransId="{FCE0E87A-88CE-4DA2-B581-B0FF00FB642A}" sibTransId="{1EB8E21C-9152-4A1E-903D-2764CD02C6FC}"/>
    <dgm:cxn modelId="{459D8C63-1F99-459F-BCD4-17CAF55803B3}" type="presOf" srcId="{C2EDBC01-7797-47CC-932E-0725A98AB593}" destId="{671D3884-28F2-4965-B38E-2251469A0D91}" srcOrd="1" destOrd="0" presId="urn:microsoft.com/office/officeart/2005/8/layout/hList9"/>
    <dgm:cxn modelId="{93EA6F4B-5DA0-49E5-9823-9FD010E6A4D6}" srcId="{466A8925-E313-4A9E-9973-54AF36BB7C66}" destId="{C79410E4-A207-4252-8199-26116ECAA4DA}" srcOrd="0" destOrd="0" parTransId="{B59561C4-4095-4D3C-9024-81CEF1501562}" sibTransId="{1D4F36B1-3FAC-43BC-99E9-ACBCE9C363CC}"/>
    <dgm:cxn modelId="{5F0AE54B-F7D2-4EA1-8F70-CFB59A7AC4C3}" type="presOf" srcId="{8BBC3BAA-46E8-4C2C-9625-640CA4AB6630}" destId="{764E9877-A19F-4899-BF12-A72B34683C12}" srcOrd="0" destOrd="0" presId="urn:microsoft.com/office/officeart/2005/8/layout/hList9"/>
    <dgm:cxn modelId="{84CAA588-EA42-4497-A962-79A55C08623E}" type="presOf" srcId="{C79410E4-A207-4252-8199-26116ECAA4DA}" destId="{DC2FED51-5873-4686-8FD1-361980EA0834}" srcOrd="1" destOrd="0" presId="urn:microsoft.com/office/officeart/2005/8/layout/hList9"/>
    <dgm:cxn modelId="{D8119E90-C529-4FC9-8E60-3999A37ACE4A}" type="presOf" srcId="{F32A888F-4543-4A11-BE6C-25001955EB0C}" destId="{7EDA95CB-E640-4127-B1D6-CA209E3BB1B2}" srcOrd="1" destOrd="0" presId="urn:microsoft.com/office/officeart/2005/8/layout/hList9"/>
    <dgm:cxn modelId="{D46D079B-95D2-4BE5-9EEB-4ABFD27C8731}" type="presOf" srcId="{EE6C16CA-F765-4C11-B1B5-591B1E73A279}" destId="{870C184E-80D2-427E-B471-A68FDD28CD68}" srcOrd="0" destOrd="0" presId="urn:microsoft.com/office/officeart/2005/8/layout/hList9"/>
    <dgm:cxn modelId="{50A2609D-7A2A-4AA9-9EF2-F4DD7034C4CB}" type="presOf" srcId="{F32A888F-4543-4A11-BE6C-25001955EB0C}" destId="{3DA1C748-9894-433C-B8E5-DD46BE978EF2}" srcOrd="0" destOrd="0" presId="urn:microsoft.com/office/officeart/2005/8/layout/hList9"/>
    <dgm:cxn modelId="{FB41F8A1-94E7-4021-9437-753138B2F1EA}" type="presOf" srcId="{026F82EF-ECD9-447C-B966-C65BB2EE97F1}" destId="{063DA140-4A84-40FD-9B8C-AFFEB41D747B}" srcOrd="0" destOrd="0" presId="urn:microsoft.com/office/officeart/2005/8/layout/hList9"/>
    <dgm:cxn modelId="{6B6EDED5-0B39-40B5-89DD-A03E4228F1BE}" type="presOf" srcId="{466A8925-E313-4A9E-9973-54AF36BB7C66}" destId="{69AB1D5B-A91F-49FC-B451-26ECF1716C81}" srcOrd="0" destOrd="0" presId="urn:microsoft.com/office/officeart/2005/8/layout/hList9"/>
    <dgm:cxn modelId="{20D520D6-BF72-4F6F-9A53-413815A24327}" type="presOf" srcId="{746454B4-30EA-4832-AF24-3849FA1FC66A}" destId="{3B2CF515-7E7F-4E37-AD0C-01D4542804CC}" srcOrd="1" destOrd="0" presId="urn:microsoft.com/office/officeart/2005/8/layout/hList9"/>
    <dgm:cxn modelId="{2614CEDC-3751-4D5C-B0D2-B66E4F631231}" type="presOf" srcId="{07423AB5-D2FC-4A57-95F0-40B8AD30EE52}" destId="{57C3E95F-6DB9-4C60-9118-8A3F88B6DFFB}" srcOrd="1" destOrd="0" presId="urn:microsoft.com/office/officeart/2005/8/layout/hList9"/>
    <dgm:cxn modelId="{244884E0-5318-45FB-B136-FE3AC0D735AD}" type="presOf" srcId="{C79410E4-A207-4252-8199-26116ECAA4DA}" destId="{DB6A7EC9-58C0-4D94-9F4A-FFF7FB6EF47B}" srcOrd="0" destOrd="0" presId="urn:microsoft.com/office/officeart/2005/8/layout/hList9"/>
    <dgm:cxn modelId="{2606DDF1-0120-44A3-889D-B1B98B3D37AD}" type="presOf" srcId="{746454B4-30EA-4832-AF24-3849FA1FC66A}" destId="{EB009825-277A-4F8D-835F-CBAB03A33A68}" srcOrd="0" destOrd="0" presId="urn:microsoft.com/office/officeart/2005/8/layout/hList9"/>
    <dgm:cxn modelId="{E210EDF3-AF0D-4AE8-9ACA-1CBB2E74D783}" srcId="{026F82EF-ECD9-447C-B966-C65BB2EE97F1}" destId="{746454B4-30EA-4832-AF24-3849FA1FC66A}" srcOrd="0" destOrd="0" parTransId="{F6EB9AF4-C027-4885-A4DE-ABBC8FF46F6C}" sibTransId="{D947A31E-7E9A-4F7F-839B-EB74FECC5937}"/>
    <dgm:cxn modelId="{0A89F1FF-2209-48AE-89B3-D5C01E6854BA}" type="presOf" srcId="{8BBC3BAA-46E8-4C2C-9625-640CA4AB6630}" destId="{7EE8F904-E2E6-4625-B608-A3B676BFF70C}" srcOrd="1" destOrd="0" presId="urn:microsoft.com/office/officeart/2005/8/layout/hList9"/>
    <dgm:cxn modelId="{2431CF7E-3AF3-4FB8-9043-075EAD8B7806}" type="presParOf" srcId="{870C184E-80D2-427E-B471-A68FDD28CD68}" destId="{95F10BAD-D5C0-457C-8F62-6634CBA158C9}" srcOrd="0" destOrd="0" presId="urn:microsoft.com/office/officeart/2005/8/layout/hList9"/>
    <dgm:cxn modelId="{69D7CEB6-0007-4425-99FC-97E467F96B9B}" type="presParOf" srcId="{870C184E-80D2-427E-B471-A68FDD28CD68}" destId="{CF6158B6-D0DC-46DD-80DA-059F079786E3}" srcOrd="1" destOrd="0" presId="urn:microsoft.com/office/officeart/2005/8/layout/hList9"/>
    <dgm:cxn modelId="{3BBB14F8-F7BA-47A6-96FA-F0AA9F454CFF}" type="presParOf" srcId="{CF6158B6-D0DC-46DD-80DA-059F079786E3}" destId="{4F0277EA-B1B9-42E3-90A0-3726E74810A5}" srcOrd="0" destOrd="0" presId="urn:microsoft.com/office/officeart/2005/8/layout/hList9"/>
    <dgm:cxn modelId="{E59167C1-1282-476F-9B0A-462385A5DFF6}" type="presParOf" srcId="{CF6158B6-D0DC-46DD-80DA-059F079786E3}" destId="{AF5EB25F-59A5-4CDD-B385-6054D5030E90}" srcOrd="1" destOrd="0" presId="urn:microsoft.com/office/officeart/2005/8/layout/hList9"/>
    <dgm:cxn modelId="{E3AA3BA0-167A-47C2-BCE1-2670791662BB}" type="presParOf" srcId="{AF5EB25F-59A5-4CDD-B385-6054D5030E90}" destId="{DB6A7EC9-58C0-4D94-9F4A-FFF7FB6EF47B}" srcOrd="0" destOrd="0" presId="urn:microsoft.com/office/officeart/2005/8/layout/hList9"/>
    <dgm:cxn modelId="{61FC4B96-10DC-4FA3-BAC1-E4EE7DFE8DEA}" type="presParOf" srcId="{AF5EB25F-59A5-4CDD-B385-6054D5030E90}" destId="{DC2FED51-5873-4686-8FD1-361980EA0834}" srcOrd="1" destOrd="0" presId="urn:microsoft.com/office/officeart/2005/8/layout/hList9"/>
    <dgm:cxn modelId="{3A120438-4818-4F69-9FF4-0BBC1710871E}" type="presParOf" srcId="{CF6158B6-D0DC-46DD-80DA-059F079786E3}" destId="{CD044E5C-1614-40A6-B999-0AF3411AE8AB}" srcOrd="2" destOrd="0" presId="urn:microsoft.com/office/officeart/2005/8/layout/hList9"/>
    <dgm:cxn modelId="{1FCA75FD-44A0-4895-8AB8-8C9E1ADA6B60}" type="presParOf" srcId="{CD044E5C-1614-40A6-B999-0AF3411AE8AB}" destId="{D28744A0-B39E-4FAB-B90D-59B932E5958E}" srcOrd="0" destOrd="0" presId="urn:microsoft.com/office/officeart/2005/8/layout/hList9"/>
    <dgm:cxn modelId="{4D9EE314-13EB-4855-8A26-43F112531BE6}" type="presParOf" srcId="{CD044E5C-1614-40A6-B999-0AF3411AE8AB}" destId="{F96BD1CB-7E58-43BD-989C-8C2E06431598}" srcOrd="1" destOrd="0" presId="urn:microsoft.com/office/officeart/2005/8/layout/hList9"/>
    <dgm:cxn modelId="{E5FD522F-A48D-4FE2-9AB9-37C5C355B021}" type="presParOf" srcId="{CF6158B6-D0DC-46DD-80DA-059F079786E3}" destId="{794268C7-8CEB-4843-9FF1-23B1718D6E7C}" srcOrd="3" destOrd="0" presId="urn:microsoft.com/office/officeart/2005/8/layout/hList9"/>
    <dgm:cxn modelId="{14C82166-2A26-4B85-8BEB-66FD08E5D337}" type="presParOf" srcId="{794268C7-8CEB-4843-9FF1-23B1718D6E7C}" destId="{764E9877-A19F-4899-BF12-A72B34683C12}" srcOrd="0" destOrd="0" presId="urn:microsoft.com/office/officeart/2005/8/layout/hList9"/>
    <dgm:cxn modelId="{C39A400C-6689-422A-8F73-326D17C83502}" type="presParOf" srcId="{794268C7-8CEB-4843-9FF1-23B1718D6E7C}" destId="{7EE8F904-E2E6-4625-B608-A3B676BFF70C}" srcOrd="1" destOrd="0" presId="urn:microsoft.com/office/officeart/2005/8/layout/hList9"/>
    <dgm:cxn modelId="{4AEE3F24-EE2C-4A12-ADFD-81C60DCDD22D}" type="presParOf" srcId="{CF6158B6-D0DC-46DD-80DA-059F079786E3}" destId="{2588BC01-A121-4372-A0F8-F007F0B62F4D}" srcOrd="4" destOrd="0" presId="urn:microsoft.com/office/officeart/2005/8/layout/hList9"/>
    <dgm:cxn modelId="{756C6CC3-1BAA-4385-81F1-620C6A57F32C}" type="presParOf" srcId="{2588BC01-A121-4372-A0F8-F007F0B62F4D}" destId="{3DA1C748-9894-433C-B8E5-DD46BE978EF2}" srcOrd="0" destOrd="0" presId="urn:microsoft.com/office/officeart/2005/8/layout/hList9"/>
    <dgm:cxn modelId="{D863020A-ADDB-4F42-8D88-129A6C3BDF9A}" type="presParOf" srcId="{2588BC01-A121-4372-A0F8-F007F0B62F4D}" destId="{7EDA95CB-E640-4127-B1D6-CA209E3BB1B2}" srcOrd="1" destOrd="0" presId="urn:microsoft.com/office/officeart/2005/8/layout/hList9"/>
    <dgm:cxn modelId="{323ED2EF-C317-4C59-B21A-34087843129E}" type="presParOf" srcId="{870C184E-80D2-427E-B471-A68FDD28CD68}" destId="{715BC3D0-80D0-4BDE-B9E7-D2B9484C0A13}" srcOrd="2" destOrd="0" presId="urn:microsoft.com/office/officeart/2005/8/layout/hList9"/>
    <dgm:cxn modelId="{48CEDE8F-C89A-4D52-9D3C-4452E153AC06}" type="presParOf" srcId="{870C184E-80D2-427E-B471-A68FDD28CD68}" destId="{69AB1D5B-A91F-49FC-B451-26ECF1716C81}" srcOrd="3" destOrd="0" presId="urn:microsoft.com/office/officeart/2005/8/layout/hList9"/>
    <dgm:cxn modelId="{ADCFA180-0BAC-4033-A76F-B6FA5B853FFF}" type="presParOf" srcId="{870C184E-80D2-427E-B471-A68FDD28CD68}" destId="{7CD4848A-2F79-464B-8CAB-5E50E4C6EEC7}" srcOrd="4" destOrd="0" presId="urn:microsoft.com/office/officeart/2005/8/layout/hList9"/>
    <dgm:cxn modelId="{86854AF7-7166-4550-9FE9-28408EA866BB}" type="presParOf" srcId="{870C184E-80D2-427E-B471-A68FDD28CD68}" destId="{E3D633E2-5D6B-430E-BB2A-87EE1620F414}" srcOrd="5" destOrd="0" presId="urn:microsoft.com/office/officeart/2005/8/layout/hList9"/>
    <dgm:cxn modelId="{ABD02D5B-1741-4B6D-A387-33CF6E6C1802}" type="presParOf" srcId="{870C184E-80D2-427E-B471-A68FDD28CD68}" destId="{E51BC30B-A917-4C40-AE80-0101523C9431}" srcOrd="6" destOrd="0" presId="urn:microsoft.com/office/officeart/2005/8/layout/hList9"/>
    <dgm:cxn modelId="{72196FB8-868B-48E2-BB44-03C35436333C}" type="presParOf" srcId="{E51BC30B-A917-4C40-AE80-0101523C9431}" destId="{097B5090-507A-4E72-B0D9-7BCA342BE3DD}" srcOrd="0" destOrd="0" presId="urn:microsoft.com/office/officeart/2005/8/layout/hList9"/>
    <dgm:cxn modelId="{201B829C-8138-4520-97A2-F45FC269E0E0}" type="presParOf" srcId="{E51BC30B-A917-4C40-AE80-0101523C9431}" destId="{40257DB8-6CEA-4E82-9F64-275EA47F96A6}" srcOrd="1" destOrd="0" presId="urn:microsoft.com/office/officeart/2005/8/layout/hList9"/>
    <dgm:cxn modelId="{9E16BE35-7E70-408A-A690-653F82754A13}" type="presParOf" srcId="{40257DB8-6CEA-4E82-9F64-275EA47F96A6}" destId="{EB009825-277A-4F8D-835F-CBAB03A33A68}" srcOrd="0" destOrd="0" presId="urn:microsoft.com/office/officeart/2005/8/layout/hList9"/>
    <dgm:cxn modelId="{BB538C98-2054-4638-B914-DE270F43EE45}" type="presParOf" srcId="{40257DB8-6CEA-4E82-9F64-275EA47F96A6}" destId="{3B2CF515-7E7F-4E37-AD0C-01D4542804CC}" srcOrd="1" destOrd="0" presId="urn:microsoft.com/office/officeart/2005/8/layout/hList9"/>
    <dgm:cxn modelId="{75FB0971-FC65-4D1E-9A0A-320E047B2045}" type="presParOf" srcId="{E51BC30B-A917-4C40-AE80-0101523C9431}" destId="{433E7745-F409-4D0E-87BC-B9FF1FB7FB22}" srcOrd="2" destOrd="0" presId="urn:microsoft.com/office/officeart/2005/8/layout/hList9"/>
    <dgm:cxn modelId="{F37828DF-0F1D-484D-88C5-A90E88388279}" type="presParOf" srcId="{433E7745-F409-4D0E-87BC-B9FF1FB7FB22}" destId="{D7986A60-53C4-409D-BBC6-C9CAA7E2901F}" srcOrd="0" destOrd="0" presId="urn:microsoft.com/office/officeart/2005/8/layout/hList9"/>
    <dgm:cxn modelId="{7ACFB479-D8FA-4455-9C2E-982ADFF1F4FE}" type="presParOf" srcId="{433E7745-F409-4D0E-87BC-B9FF1FB7FB22}" destId="{671D3884-28F2-4965-B38E-2251469A0D91}" srcOrd="1" destOrd="0" presId="urn:microsoft.com/office/officeart/2005/8/layout/hList9"/>
    <dgm:cxn modelId="{AFA3FAAA-9088-4F9A-AE9D-DDF2F93ECA5C}" type="presParOf" srcId="{E51BC30B-A917-4C40-AE80-0101523C9431}" destId="{EE51014C-77FC-4D45-9CAA-EC8F81771068}" srcOrd="3" destOrd="0" presId="urn:microsoft.com/office/officeart/2005/8/layout/hList9"/>
    <dgm:cxn modelId="{64CAFCFC-A903-4DBA-94F9-3E7EA844471A}" type="presParOf" srcId="{EE51014C-77FC-4D45-9CAA-EC8F81771068}" destId="{F8EA39A8-CEC2-406C-9634-B285EE73BE38}" srcOrd="0" destOrd="0" presId="urn:microsoft.com/office/officeart/2005/8/layout/hList9"/>
    <dgm:cxn modelId="{8B1D57DE-6EC1-4B94-85B2-C4A1AF407A0F}" type="presParOf" srcId="{EE51014C-77FC-4D45-9CAA-EC8F81771068}" destId="{57C3E95F-6DB9-4C60-9118-8A3F88B6DFFB}" srcOrd="1" destOrd="0" presId="urn:microsoft.com/office/officeart/2005/8/layout/hList9"/>
    <dgm:cxn modelId="{4500C84B-02E0-43D1-8934-452D984768EE}" type="presParOf" srcId="{870C184E-80D2-427E-B471-A68FDD28CD68}" destId="{A05B6151-99C2-4318-BA66-92D53528DA98}" srcOrd="7" destOrd="0" presId="urn:microsoft.com/office/officeart/2005/8/layout/hList9"/>
    <dgm:cxn modelId="{2622F8AA-0576-4C32-923E-BEBB548F2E01}" type="presParOf" srcId="{870C184E-80D2-427E-B471-A68FDD28CD68}" destId="{063DA140-4A84-40FD-9B8C-AFFEB41D747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A7EC9-58C0-4D94-9F4A-FFF7FB6EF47B}">
      <dsp:nvSpPr>
        <dsp:cNvPr id="0" name=""/>
        <dsp:cNvSpPr/>
      </dsp:nvSpPr>
      <dsp:spPr>
        <a:xfrm>
          <a:off x="1854112" y="279062"/>
          <a:ext cx="1415894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Het zit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alleen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C&amp;M</a:t>
          </a:r>
          <a:endParaRPr lang="nl-NL" sz="1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80655" y="279062"/>
        <a:ext cx="1189351" cy="697484"/>
      </dsp:txXfrm>
    </dsp:sp>
    <dsp:sp modelId="{D28744A0-B39E-4FAB-B90D-59B932E5958E}">
      <dsp:nvSpPr>
        <dsp:cNvPr id="0" name=""/>
        <dsp:cNvSpPr/>
      </dsp:nvSpPr>
      <dsp:spPr>
        <a:xfrm>
          <a:off x="1854112" y="976546"/>
          <a:ext cx="1415894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Sluit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beter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op C&amp;M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profiel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dan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</a:t>
          </a:r>
        </a:p>
      </dsp:txBody>
      <dsp:txXfrm>
        <a:off x="2080655" y="976546"/>
        <a:ext cx="1189351" cy="697484"/>
      </dsp:txXfrm>
    </dsp:sp>
    <dsp:sp modelId="{764E9877-A19F-4899-BF12-A72B34683C12}">
      <dsp:nvSpPr>
        <dsp:cNvPr id="0" name=""/>
        <dsp:cNvSpPr/>
      </dsp:nvSpPr>
      <dsp:spPr>
        <a:xfrm>
          <a:off x="1854112" y="1674031"/>
          <a:ext cx="1415894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Basis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voor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culturele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sociale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studies</a:t>
          </a:r>
        </a:p>
      </dsp:txBody>
      <dsp:txXfrm>
        <a:off x="2080655" y="1674031"/>
        <a:ext cx="1189351" cy="697484"/>
      </dsp:txXfrm>
    </dsp:sp>
    <dsp:sp modelId="{3DA1C748-9894-433C-B8E5-DD46BE978EF2}">
      <dsp:nvSpPr>
        <dsp:cNvPr id="0" name=""/>
        <dsp:cNvSpPr/>
      </dsp:nvSpPr>
      <dsp:spPr>
        <a:xfrm>
          <a:off x="1854112" y="2371515"/>
          <a:ext cx="1415894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Je bent nu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niet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zo heel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goed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endParaRPr lang="en-CA" sz="1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80655" y="2371515"/>
        <a:ext cx="1189351" cy="697484"/>
      </dsp:txXfrm>
    </dsp:sp>
    <dsp:sp modelId="{69AB1D5B-A91F-49FC-B451-26ECF1716C81}">
      <dsp:nvSpPr>
        <dsp:cNvPr id="0" name=""/>
        <dsp:cNvSpPr/>
      </dsp:nvSpPr>
      <dsp:spPr>
        <a:xfrm>
          <a:off x="1001579" y="0"/>
          <a:ext cx="1051448" cy="845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Waarom wiskunde A?</a:t>
          </a:r>
        </a:p>
      </dsp:txBody>
      <dsp:txXfrm>
        <a:off x="1155560" y="123766"/>
        <a:ext cx="743486" cy="597598"/>
      </dsp:txXfrm>
    </dsp:sp>
    <dsp:sp modelId="{EB009825-277A-4F8D-835F-CBAB03A33A68}">
      <dsp:nvSpPr>
        <dsp:cNvPr id="0" name=""/>
        <dsp:cNvSpPr/>
      </dsp:nvSpPr>
      <dsp:spPr>
        <a:xfrm>
          <a:off x="4332017" y="279062"/>
          <a:ext cx="1473016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2000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Sluit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beter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aan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op E&amp;M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profiel</a:t>
          </a:r>
          <a:endParaRPr lang="nl-NL" sz="1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7700" y="279062"/>
        <a:ext cx="1237333" cy="697484"/>
      </dsp:txXfrm>
    </dsp:sp>
    <dsp:sp modelId="{D7986A60-53C4-409D-BBC6-C9CAA7E2901F}">
      <dsp:nvSpPr>
        <dsp:cNvPr id="0" name=""/>
        <dsp:cNvSpPr/>
      </dsp:nvSpPr>
      <dsp:spPr>
        <a:xfrm>
          <a:off x="4321455" y="976546"/>
          <a:ext cx="1494140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2000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Basis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voor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alle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economische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gezondheidsstudies</a:t>
          </a:r>
          <a:endParaRPr lang="en-CA" sz="1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0517" y="976546"/>
        <a:ext cx="1255078" cy="697484"/>
      </dsp:txXfrm>
    </dsp:sp>
    <dsp:sp modelId="{F8EA39A8-CEC2-406C-9634-B285EE73BE38}">
      <dsp:nvSpPr>
        <dsp:cNvPr id="0" name=""/>
        <dsp:cNvSpPr/>
      </dsp:nvSpPr>
      <dsp:spPr>
        <a:xfrm>
          <a:off x="4321455" y="1674031"/>
          <a:ext cx="1494140" cy="6974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2000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Je bent nu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niet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zo heel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goed</a:t>
          </a:r>
          <a:r>
            <a:rPr lang="en-CA" sz="1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in </a:t>
          </a:r>
          <a:r>
            <a:rPr lang="en-CA" sz="11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wiskunde</a:t>
          </a:r>
          <a:endParaRPr lang="en-CA" sz="1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0517" y="1674031"/>
        <a:ext cx="1255078" cy="697484"/>
      </dsp:txXfrm>
    </dsp:sp>
    <dsp:sp modelId="{063DA140-4A84-40FD-9B8C-AFFEB41D747B}">
      <dsp:nvSpPr>
        <dsp:cNvPr id="0" name=""/>
        <dsp:cNvSpPr/>
      </dsp:nvSpPr>
      <dsp:spPr>
        <a:xfrm>
          <a:off x="3470846" y="3910"/>
          <a:ext cx="1071413" cy="845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Waarom wiskunde C?</a:t>
          </a:r>
        </a:p>
      </dsp:txBody>
      <dsp:txXfrm>
        <a:off x="3627751" y="127676"/>
        <a:ext cx="757603" cy="597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EFB80-68FC-44F3-8F6B-1ED2B422A973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409E9-0B38-4341-B8BC-B9FB24C8D5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61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tudying together&#10;&#10;Description automatically generated">
            <a:extLst>
              <a:ext uri="{FF2B5EF4-FFF2-40B4-BE49-F238E27FC236}">
                <a16:creationId xmlns:a16="http://schemas.microsoft.com/office/drawing/2014/main" id="{F3D36FCB-BD3C-DBAC-18FA-D0BE5B13A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63120" cy="6898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411F2-CCD8-04EF-F33A-B4FD812D7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79488"/>
            <a:ext cx="9144000" cy="810150"/>
          </a:xfr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rgbClr val="29B5C9"/>
                </a:solidFill>
                <a:latin typeface="Arvo" panose="02000000000000000000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DEEA6-5236-0A96-6D63-F22D74F92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675" y="6065099"/>
            <a:ext cx="8802806" cy="526767"/>
          </a:xfrm>
        </p:spPr>
        <p:txBody>
          <a:bodyPr/>
          <a:lstStyle>
            <a:lvl1pPr marL="0" indent="0" algn="ctr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290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E4AE6F-C3A9-4378-C338-FD3C8E32D4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4FBC5A-796E-EA58-8DF3-14CCFB966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5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6E341-0376-CE67-84FF-CEE3BEF6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E05C-331D-2668-515F-EF972C43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65C9-E789-A785-E677-5C00A25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55F9A-D1DA-8ACE-B4FE-1F7DC79D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object 31">
            <a:extLst>
              <a:ext uri="{FF2B5EF4-FFF2-40B4-BE49-F238E27FC236}">
                <a16:creationId xmlns:a16="http://schemas.microsoft.com/office/drawing/2014/main" id="{7486D3F4-6054-49C7-D1F1-8D7AB2ADC106}"/>
              </a:ext>
            </a:extLst>
          </p:cNvPr>
          <p:cNvSpPr/>
          <p:nvPr userDrawn="1"/>
        </p:nvSpPr>
        <p:spPr>
          <a:xfrm>
            <a:off x="0" y="2604304"/>
            <a:ext cx="419012" cy="4265271"/>
          </a:xfrm>
          <a:custGeom>
            <a:avLst/>
            <a:gdLst/>
            <a:ahLst/>
            <a:cxnLst/>
            <a:rect l="l" t="t" r="r" b="b"/>
            <a:pathLst>
              <a:path w="701040" h="7136130">
                <a:moveTo>
                  <a:pt x="0" y="0"/>
                </a:moveTo>
                <a:lnTo>
                  <a:pt x="0" y="7135824"/>
                </a:lnTo>
                <a:lnTo>
                  <a:pt x="700994" y="7132463"/>
                </a:lnTo>
                <a:lnTo>
                  <a:pt x="0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F050A17-3F87-A72A-4DAB-E82F9718B657}"/>
              </a:ext>
            </a:extLst>
          </p:cNvPr>
          <p:cNvSpPr/>
          <p:nvPr userDrawn="1"/>
        </p:nvSpPr>
        <p:spPr>
          <a:xfrm>
            <a:off x="838201" y="6176962"/>
            <a:ext cx="10515599" cy="45719"/>
          </a:xfrm>
          <a:custGeom>
            <a:avLst/>
            <a:gdLst/>
            <a:ahLst/>
            <a:cxnLst/>
            <a:rect l="l" t="t" r="r" b="b"/>
            <a:pathLst>
              <a:path w="17381855" h="45084">
                <a:moveTo>
                  <a:pt x="17381669" y="0"/>
                </a:moveTo>
                <a:lnTo>
                  <a:pt x="0" y="0"/>
                </a:lnTo>
                <a:lnTo>
                  <a:pt x="0" y="44522"/>
                </a:lnTo>
                <a:lnTo>
                  <a:pt x="17381669" y="44522"/>
                </a:lnTo>
                <a:lnTo>
                  <a:pt x="17381669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20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E341-0376-CE67-84FF-CEE3BEF6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E05C-331D-2668-515F-EF972C43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65C9-E789-A785-E677-5C00A25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55F9A-D1DA-8ACE-B4FE-1F7DC79D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71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9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E341-0376-CE67-84FF-CEE3BEF6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E05C-331D-2668-515F-EF972C43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C5D54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6C5D54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6C5D54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5D54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6C5D5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65C9-E789-A785-E677-5C00A25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55F9A-D1DA-8ACE-B4FE-1F7DC79D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object 33">
            <a:extLst>
              <a:ext uri="{FF2B5EF4-FFF2-40B4-BE49-F238E27FC236}">
                <a16:creationId xmlns:a16="http://schemas.microsoft.com/office/drawing/2014/main" id="{3E6DA597-AC42-C2BE-09E0-9DF21038798B}"/>
              </a:ext>
            </a:extLst>
          </p:cNvPr>
          <p:cNvSpPr/>
          <p:nvPr userDrawn="1"/>
        </p:nvSpPr>
        <p:spPr>
          <a:xfrm>
            <a:off x="0" y="2520107"/>
            <a:ext cx="427467" cy="4351339"/>
          </a:xfrm>
          <a:custGeom>
            <a:avLst/>
            <a:gdLst/>
            <a:ahLst/>
            <a:cxnLst/>
            <a:rect l="l" t="t" r="r" b="b"/>
            <a:pathLst>
              <a:path w="701040" h="7136130">
                <a:moveTo>
                  <a:pt x="0" y="0"/>
                </a:moveTo>
                <a:lnTo>
                  <a:pt x="0" y="7135824"/>
                </a:lnTo>
                <a:lnTo>
                  <a:pt x="700994" y="71324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6FBE7DDB-B616-3CD1-7F6C-449255E85DC7}"/>
              </a:ext>
            </a:extLst>
          </p:cNvPr>
          <p:cNvSpPr/>
          <p:nvPr userDrawn="1"/>
        </p:nvSpPr>
        <p:spPr>
          <a:xfrm>
            <a:off x="838201" y="6176962"/>
            <a:ext cx="10515599" cy="45719"/>
          </a:xfrm>
          <a:custGeom>
            <a:avLst/>
            <a:gdLst/>
            <a:ahLst/>
            <a:cxnLst/>
            <a:rect l="l" t="t" r="r" b="b"/>
            <a:pathLst>
              <a:path w="17381855" h="45084">
                <a:moveTo>
                  <a:pt x="17381669" y="0"/>
                </a:moveTo>
                <a:lnTo>
                  <a:pt x="0" y="0"/>
                </a:lnTo>
                <a:lnTo>
                  <a:pt x="0" y="44522"/>
                </a:lnTo>
                <a:lnTo>
                  <a:pt x="17381669" y="44522"/>
                </a:lnTo>
                <a:lnTo>
                  <a:pt x="1738166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F48300-DADF-F9FE-5B27-32406725B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70819" y="6346825"/>
            <a:ext cx="880096" cy="3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1E89-FCC9-B357-CA67-DFA5AD63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A6CA3-CC82-5065-1FAD-CAB45E146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5CE86-57C9-26E1-CBA0-A611F54F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3400-4595-A56B-3408-2AE74934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4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1201B-3E43-094E-4219-F24CDB98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DC6F-D5DA-7EFF-30C0-825790421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0ED3-C004-6CF1-362A-3CF3C65F6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2B7D-19E8-80F9-21A6-C0289F97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52045-3A89-7156-932C-268C587A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35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C01A-9D72-84D6-C177-1DFEDB6A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D604C-F7FF-BD18-3A0C-83AEE624E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66567-8F96-CC16-7B48-A7F8A6FB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B04A7-6765-14DA-7BCF-4814FE15E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2BDFB9-43BB-4270-6350-1C1415C02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411AB-EB5A-24D8-4B9E-0105F962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89005-37E3-3A80-3A1D-58DC9BEA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77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483C-9FD9-5E0F-86FF-4DB99262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DD2A7-9ECE-3161-5825-39D28043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61E0B-5AA0-5A1E-BCE9-91217C16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54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F80E10-E715-12A1-17AC-283934C26F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F99D8-721E-F603-A24E-F6775298D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E2C3C-1F27-3584-59D4-F729CA1C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666C7BFE-6FEF-171D-F140-1F9DAB07AC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2223829" cy="6876000"/>
            <a:chOff x="0" y="0"/>
            <a:chExt cx="20104100" cy="1130871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5FADC4D8-E9B8-96CD-6236-45A06F2FD4B7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511650" y="11308556"/>
                  </a:lnTo>
                  <a:lnTo>
                    <a:pt x="2081423" y="2014294"/>
                  </a:lnTo>
                  <a:lnTo>
                    <a:pt x="17910103" y="1196403"/>
                  </a:lnTo>
                  <a:lnTo>
                    <a:pt x="18669096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2D1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DD81A3AA-BAB1-C6EE-8718-3AF47BD8E87C}"/>
                </a:ext>
              </a:extLst>
            </p:cNvPr>
            <p:cNvSpPr/>
            <p:nvPr/>
          </p:nvSpPr>
          <p:spPr>
            <a:xfrm>
              <a:off x="17910102" y="0"/>
              <a:ext cx="2194560" cy="11308715"/>
            </a:xfrm>
            <a:custGeom>
              <a:avLst/>
              <a:gdLst/>
              <a:ahLst/>
              <a:cxnLst/>
              <a:rect l="l" t="t" r="r" b="b"/>
              <a:pathLst>
                <a:path w="2194559" h="11308715">
                  <a:moveTo>
                    <a:pt x="2193996" y="0"/>
                  </a:moveTo>
                  <a:lnTo>
                    <a:pt x="291781" y="0"/>
                  </a:lnTo>
                  <a:lnTo>
                    <a:pt x="0" y="1196403"/>
                  </a:lnTo>
                  <a:lnTo>
                    <a:pt x="758992" y="11308556"/>
                  </a:lnTo>
                  <a:lnTo>
                    <a:pt x="2193996" y="11308556"/>
                  </a:lnTo>
                  <a:lnTo>
                    <a:pt x="2193996" y="0"/>
                  </a:lnTo>
                  <a:close/>
                </a:path>
              </a:pathLst>
            </a:custGeom>
            <a:solidFill>
              <a:srgbClr val="15BE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C928173E-6712-5D6C-317C-43AC0C367987}"/>
                </a:ext>
              </a:extLst>
            </p:cNvPr>
            <p:cNvSpPr/>
            <p:nvPr/>
          </p:nvSpPr>
          <p:spPr>
            <a:xfrm>
              <a:off x="0" y="0"/>
              <a:ext cx="2081530" cy="11308715"/>
            </a:xfrm>
            <a:custGeom>
              <a:avLst/>
              <a:gdLst/>
              <a:ahLst/>
              <a:cxnLst/>
              <a:rect l="l" t="t" r="r" b="b"/>
              <a:pathLst>
                <a:path w="2081530" h="11308715">
                  <a:moveTo>
                    <a:pt x="114120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511650" y="11308556"/>
                  </a:lnTo>
                  <a:lnTo>
                    <a:pt x="2081423" y="2014294"/>
                  </a:lnTo>
                  <a:lnTo>
                    <a:pt x="1141200" y="0"/>
                  </a:lnTo>
                  <a:close/>
                </a:path>
              </a:pathLst>
            </a:custGeom>
            <a:solidFill>
              <a:srgbClr val="6655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CD58D878-761F-FA64-7369-87FFAF23DBD0}"/>
                </a:ext>
              </a:extLst>
            </p:cNvPr>
            <p:cNvSpPr/>
            <p:nvPr/>
          </p:nvSpPr>
          <p:spPr>
            <a:xfrm>
              <a:off x="1141199" y="0"/>
              <a:ext cx="17061180" cy="2014855"/>
            </a:xfrm>
            <a:custGeom>
              <a:avLst/>
              <a:gdLst/>
              <a:ahLst/>
              <a:cxnLst/>
              <a:rect l="l" t="t" r="r" b="b"/>
              <a:pathLst>
                <a:path w="17061180" h="2014855">
                  <a:moveTo>
                    <a:pt x="17060684" y="0"/>
                  </a:moveTo>
                  <a:lnTo>
                    <a:pt x="0" y="0"/>
                  </a:lnTo>
                  <a:lnTo>
                    <a:pt x="940222" y="2014294"/>
                  </a:lnTo>
                  <a:lnTo>
                    <a:pt x="16768903" y="1196403"/>
                  </a:lnTo>
                  <a:lnTo>
                    <a:pt x="17060684" y="0"/>
                  </a:lnTo>
                  <a:close/>
                </a:path>
              </a:pathLst>
            </a:custGeom>
            <a:solidFill>
              <a:srgbClr val="2D1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4793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E4AE6F-C3A9-4378-C338-FD3C8E32D4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Picture 9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CF4FBC5A-796E-EA58-8DF3-14CCFB966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5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6E341-0376-CE67-84FF-CEE3BEF6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E05C-331D-2668-515F-EF972C43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65C9-E789-A785-E677-5C00A25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AC0-FED6-D245-A0A4-1FF81209047D}" type="datetimeFigureOut">
              <a:rPr lang="nl-NL" smtClean="0"/>
              <a:t>20-3-2025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55F9A-D1DA-8ACE-B4FE-1F7DC79D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object 31">
            <a:extLst>
              <a:ext uri="{FF2B5EF4-FFF2-40B4-BE49-F238E27FC236}">
                <a16:creationId xmlns:a16="http://schemas.microsoft.com/office/drawing/2014/main" id="{7486D3F4-6054-49C7-D1F1-8D7AB2ADC106}"/>
              </a:ext>
            </a:extLst>
          </p:cNvPr>
          <p:cNvSpPr/>
          <p:nvPr userDrawn="1"/>
        </p:nvSpPr>
        <p:spPr>
          <a:xfrm>
            <a:off x="0" y="2604304"/>
            <a:ext cx="419012" cy="4265271"/>
          </a:xfrm>
          <a:custGeom>
            <a:avLst/>
            <a:gdLst/>
            <a:ahLst/>
            <a:cxnLst/>
            <a:rect l="l" t="t" r="r" b="b"/>
            <a:pathLst>
              <a:path w="701040" h="7136130">
                <a:moveTo>
                  <a:pt x="0" y="0"/>
                </a:moveTo>
                <a:lnTo>
                  <a:pt x="0" y="7135824"/>
                </a:lnTo>
                <a:lnTo>
                  <a:pt x="700994" y="7132463"/>
                </a:lnTo>
                <a:lnTo>
                  <a:pt x="0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E3BFB3A-6C79-D230-691B-AE9C88CA290B}"/>
              </a:ext>
            </a:extLst>
          </p:cNvPr>
          <p:cNvSpPr/>
          <p:nvPr userDrawn="1"/>
        </p:nvSpPr>
        <p:spPr>
          <a:xfrm>
            <a:off x="838201" y="6176962"/>
            <a:ext cx="10515599" cy="45719"/>
          </a:xfrm>
          <a:custGeom>
            <a:avLst/>
            <a:gdLst/>
            <a:ahLst/>
            <a:cxnLst/>
            <a:rect l="l" t="t" r="r" b="b"/>
            <a:pathLst>
              <a:path w="17381855" h="45084">
                <a:moveTo>
                  <a:pt x="17381669" y="0"/>
                </a:moveTo>
                <a:lnTo>
                  <a:pt x="0" y="0"/>
                </a:lnTo>
                <a:lnTo>
                  <a:pt x="0" y="44522"/>
                </a:lnTo>
                <a:lnTo>
                  <a:pt x="17381669" y="44522"/>
                </a:lnTo>
                <a:lnTo>
                  <a:pt x="17381669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825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AB3E0-98FF-5C0B-71D0-A3342655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16D81-26E6-DFCD-C631-58DE553F3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A4CB7-51E5-54EF-F33B-345A5E60C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DE7AC0-FED6-D245-A0A4-1FF81209047D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36EA-1440-528F-FE5E-4BBEF8DFB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47D3910-9512-A355-287C-EB815B77D183}"/>
              </a:ext>
            </a:extLst>
          </p:cNvPr>
          <p:cNvSpPr/>
          <p:nvPr userDrawn="1"/>
        </p:nvSpPr>
        <p:spPr>
          <a:xfrm>
            <a:off x="838201" y="6176962"/>
            <a:ext cx="10515599" cy="45719"/>
          </a:xfrm>
          <a:custGeom>
            <a:avLst/>
            <a:gdLst/>
            <a:ahLst/>
            <a:cxnLst/>
            <a:rect l="l" t="t" r="r" b="b"/>
            <a:pathLst>
              <a:path w="17381855" h="45084">
                <a:moveTo>
                  <a:pt x="17381669" y="0"/>
                </a:moveTo>
                <a:lnTo>
                  <a:pt x="0" y="0"/>
                </a:lnTo>
                <a:lnTo>
                  <a:pt x="0" y="44522"/>
                </a:lnTo>
                <a:lnTo>
                  <a:pt x="17381669" y="44522"/>
                </a:lnTo>
                <a:lnTo>
                  <a:pt x="17381669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07AB3F6C-9D73-B106-3345-7672C1A3D6C9}"/>
              </a:ext>
            </a:extLst>
          </p:cNvPr>
          <p:cNvSpPr/>
          <p:nvPr userDrawn="1"/>
        </p:nvSpPr>
        <p:spPr>
          <a:xfrm>
            <a:off x="0" y="2604304"/>
            <a:ext cx="419012" cy="4265271"/>
          </a:xfrm>
          <a:custGeom>
            <a:avLst/>
            <a:gdLst/>
            <a:ahLst/>
            <a:cxnLst/>
            <a:rect l="l" t="t" r="r" b="b"/>
            <a:pathLst>
              <a:path w="701040" h="7136130">
                <a:moveTo>
                  <a:pt x="0" y="0"/>
                </a:moveTo>
                <a:lnTo>
                  <a:pt x="0" y="7135824"/>
                </a:lnTo>
                <a:lnTo>
                  <a:pt x="700994" y="7132463"/>
                </a:lnTo>
                <a:lnTo>
                  <a:pt x="0" y="0"/>
                </a:lnTo>
                <a:close/>
              </a:path>
            </a:pathLst>
          </a:custGeom>
          <a:solidFill>
            <a:srgbClr val="15B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44A2A4F-92D9-BD04-213E-5A6D00B138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67935" y="6346825"/>
            <a:ext cx="885865" cy="3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9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B5C9"/>
          </a:solidFill>
          <a:latin typeface="Arvo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9B5C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9B5C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9B5C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9B5C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9B5C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enblad.n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ium 3">
            <a:extLst>
              <a:ext uri="{FF2B5EF4-FFF2-40B4-BE49-F238E27FC236}">
                <a16:creationId xmlns:a16="http://schemas.microsoft.com/office/drawing/2014/main" id="{49660248-788E-FABC-4386-3A71B7C1F4DA}"/>
              </a:ext>
            </a:extLst>
          </p:cNvPr>
          <p:cNvSpPr/>
          <p:nvPr/>
        </p:nvSpPr>
        <p:spPr>
          <a:xfrm flipV="1">
            <a:off x="3049352" y="5044472"/>
            <a:ext cx="6093296" cy="1711170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51AF4-5F7B-FF2A-542D-591F7F2E7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07551"/>
            <a:ext cx="9144000" cy="720569"/>
          </a:xfrm>
        </p:spPr>
        <p:txBody>
          <a:bodyPr>
            <a:normAutofit/>
          </a:bodyPr>
          <a:lstStyle/>
          <a:p>
            <a:r>
              <a:rPr lang="nl-NL" dirty="0"/>
              <a:t>Wiskunde op het vwo</a:t>
            </a:r>
          </a:p>
        </p:txBody>
      </p:sp>
      <p:sp>
        <p:nvSpPr>
          <p:cNvPr id="3" name="Ondertitel 4">
            <a:extLst>
              <a:ext uri="{FF2B5EF4-FFF2-40B4-BE49-F238E27FC236}">
                <a16:creationId xmlns:a16="http://schemas.microsoft.com/office/drawing/2014/main" id="{65C27C0B-1BF8-037E-C396-FD7F369C9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675" y="6065099"/>
            <a:ext cx="8802806" cy="526767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A,B,C &amp; D</a:t>
            </a:r>
          </a:p>
        </p:txBody>
      </p:sp>
    </p:spTree>
    <p:extLst>
      <p:ext uri="{BB962C8B-B14F-4D97-AF65-F5344CB8AC3E}">
        <p14:creationId xmlns:p14="http://schemas.microsoft.com/office/powerpoint/2010/main" val="130049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casio fx-cg50">
            <a:extLst>
              <a:ext uri="{FF2B5EF4-FFF2-40B4-BE49-F238E27FC236}">
                <a16:creationId xmlns:a16="http://schemas.microsoft.com/office/drawing/2014/main" id="{1F49408C-00A8-9D1A-8A8F-AD904977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22" y="0"/>
            <a:ext cx="2621578" cy="24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BCC4B5-5BCE-E216-33A4-C335FC18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grafische rekenmachine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FBFFFB-A987-7362-57E0-8E61CBF9C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Wij adviseren de </a:t>
            </a:r>
            <a:r>
              <a:rPr lang="nl-NL" b="1" dirty="0" err="1"/>
              <a:t>Casio</a:t>
            </a:r>
            <a:r>
              <a:rPr lang="nl-NL" b="1" dirty="0"/>
              <a:t> fx-CG50 </a:t>
            </a:r>
            <a:br>
              <a:rPr lang="nl-NL" dirty="0"/>
            </a:br>
            <a:endParaRPr lang="nl-NL" dirty="0"/>
          </a:p>
          <a:p>
            <a:r>
              <a:rPr lang="nl-NL" dirty="0"/>
              <a:t>Wij geven de voorkeur aan deze, vanwege het feit dat deze een veel beter (kleuren)scherm heeft en prettiger in gebruik is dan een TI  </a:t>
            </a:r>
          </a:p>
          <a:p>
            <a:endParaRPr lang="nl-NL" dirty="0"/>
          </a:p>
          <a:p>
            <a:r>
              <a:rPr lang="nl-NL" dirty="0"/>
              <a:t>Let erop dat de GR voorzien MOET zijn van een zgn. </a:t>
            </a:r>
            <a:r>
              <a:rPr lang="nl-NL" dirty="0" err="1"/>
              <a:t>nederlandse</a:t>
            </a:r>
            <a:r>
              <a:rPr lang="nl-NL" dirty="0"/>
              <a:t> examenstand. Meer over de toegestane hulpmiddelen bij het examen vind je op </a:t>
            </a:r>
            <a:r>
              <a:rPr lang="nl-NL" dirty="0">
                <a:hlinkClick r:id="rId3"/>
              </a:rPr>
              <a:t>www.examenblad.nl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Neem je een GR van een ander merk: de docent heeft in de les geen ruimte om hierbij ondersteuning te bieden!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096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95DB9E-CCDC-B69E-E15C-07716A61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0132FB4-DC0C-B619-23A0-50A8C4A6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30029"/>
            <a:ext cx="10515600" cy="2359622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rgbClr val="92D050"/>
                </a:solidFill>
                <a:latin typeface="Tahoma"/>
                <a:cs typeface="Tahoma"/>
              </a:rPr>
              <a:t> 			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Wiskunde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A/B/C/D:</a:t>
            </a:r>
          </a:p>
          <a:p>
            <a:pPr indent="111240">
              <a:lnSpc>
                <a:spcPts val="3299"/>
              </a:lnSpc>
            </a:pP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			Zet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alles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goed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op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een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rijtje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en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kies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en-CA" sz="2400" dirty="0" err="1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zorgvuldig</a:t>
            </a:r>
            <a:r>
              <a:rPr lang="en-CA" sz="2400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2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1A92CA26-4C3B-06EE-4CC4-2B9044E5D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Kansen Wiskunde A &amp;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E381C-E596-FF00-8812-1251ABBE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67" y="1412388"/>
            <a:ext cx="4656783" cy="467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D4B44-5096-3CA9-1D2E-CF2BB02FC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28BB5E0B-708D-85A8-1FE0-AC75A4F8B3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Tellen Wiskunde 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1496B-F925-9712-F3D0-657EC440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9" y="1208615"/>
            <a:ext cx="6707496" cy="493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56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FC5F-011B-B731-C53B-4DA4BBD8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CF543528-5ED4-FC28-DDE8-7CCA3BFADB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Formules Wiskunde 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EC4824-A994-462A-FB97-7507BEC4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6" y="1210601"/>
            <a:ext cx="6537399" cy="494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4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98213-FB8D-32D5-4821-9BA7025AB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17BCBD03-8931-F638-7BF4-82C9F7D20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Perspectief Wiskunde 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5751AE-ED23-5D35-3BDE-9F9DADAA2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424" y="1180630"/>
            <a:ext cx="5207576" cy="49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81615-E92A-66C5-9979-69A0CD14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33B27319-BF04-4705-ECF7-B7B823CA09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Logisch redeneren Wiskunde 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53C15B-3352-349D-6137-7250F9203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16" y="1170568"/>
            <a:ext cx="5026984" cy="49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0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CF4C1-94E7-0D70-5182-19EF03B4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EB5BDEB2-D363-5429-A397-27E539E3F3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Algebra Wiskunde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90FE3-F2F1-384C-C6CC-106BCB0C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59" y="1303873"/>
            <a:ext cx="7954741" cy="48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29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BBFA5-8D8D-495F-594E-21D1B4B3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82F6F55-0DAD-7BDA-0E7D-7FF5AC33F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Algebra Wiskunde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8CE25-1BA0-DD82-FD48-C089C906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56" y="1147843"/>
            <a:ext cx="5599970" cy="485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783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0BBEA-9F05-A4A6-E903-F76926C0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3E959FA-3969-3DC7-5A59-7F8EC13423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Voortgezette meetkunde Wiskunde B/D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9D88B1-8178-3E01-F5BA-5BB45C43F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6" t="16926" r="26966" b="37715"/>
          <a:stretch/>
        </p:blipFill>
        <p:spPr>
          <a:xfrm>
            <a:off x="1995294" y="1273200"/>
            <a:ext cx="7596381" cy="47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6D4E5-9813-6BF9-F944-8355CEA5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Wiskunde in elk profiel?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1344DF-71FD-BEE9-9627-F1282C50D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Er zijn verschillende soorten wiskunde, gericht op de profielen</a:t>
            </a:r>
          </a:p>
        </p:txBody>
      </p:sp>
    </p:spTree>
    <p:extLst>
      <p:ext uri="{BB962C8B-B14F-4D97-AF65-F5344CB8AC3E}">
        <p14:creationId xmlns:p14="http://schemas.microsoft.com/office/powerpoint/2010/main" val="240654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FBDE5-AED7-7989-ACCA-53E40D38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43F4ECDF-C5D5-1A81-4692-0B43C14F11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Meetkunde Wiskunde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BABB4-A6FF-1D20-1939-EB5DBB77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544787"/>
            <a:ext cx="9561862" cy="41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64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8D88B-F371-4436-3873-1AAC94B34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F9C8A810-3A7E-64D4-F132-40219875C3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Vectoren Wiskunde 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1E8FE7-C803-CDC2-89BC-D7A66333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49" y="1400175"/>
            <a:ext cx="9567313" cy="473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1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B85E-37F6-01B8-E0C4-D5E3B5AF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87FCD276-4FF1-9BEC-18C2-80EC5573D6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Voorbeeld opgave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Ruimte meetkunde Wiskunde 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2B010A-3641-506B-ED66-77E647469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33" y="1399308"/>
            <a:ext cx="9230024" cy="45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8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0E061E-6BDE-3085-9B77-100C04A2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vo"/>
                <a:cs typeface="Calibri" panose="020F0502020204030204" pitchFamily="34" charset="0"/>
              </a:rPr>
              <a:t>VWO</a:t>
            </a:r>
          </a:p>
        </p:txBody>
      </p:sp>
      <p:graphicFrame>
        <p:nvGraphicFramePr>
          <p:cNvPr id="3" name="Tijdelijke aanduiding voor inhoud 2">
            <a:extLst>
              <a:ext uri="{FF2B5EF4-FFF2-40B4-BE49-F238E27FC236}">
                <a16:creationId xmlns:a16="http://schemas.microsoft.com/office/drawing/2014/main" id="{2A7EACF3-F1BB-C723-2F35-7EE2D50D21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507123"/>
              </p:ext>
            </p:extLst>
          </p:nvPr>
        </p:nvGraphicFramePr>
        <p:xfrm>
          <a:off x="838199" y="1825625"/>
          <a:ext cx="107321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7376">
                  <a:extLst>
                    <a:ext uri="{9D8B030D-6E8A-4147-A177-3AD203B41FA5}">
                      <a16:colId xmlns:a16="http://schemas.microsoft.com/office/drawing/2014/main" val="3751538928"/>
                    </a:ext>
                  </a:extLst>
                </a:gridCol>
                <a:gridCol w="2682342">
                  <a:extLst>
                    <a:ext uri="{9D8B030D-6E8A-4147-A177-3AD203B41FA5}">
                      <a16:colId xmlns:a16="http://schemas.microsoft.com/office/drawing/2014/main" val="81257715"/>
                    </a:ext>
                  </a:extLst>
                </a:gridCol>
                <a:gridCol w="4472410">
                  <a:extLst>
                    <a:ext uri="{9D8B030D-6E8A-4147-A177-3AD203B41FA5}">
                      <a16:colId xmlns:a16="http://schemas.microsoft.com/office/drawing/2014/main" val="780441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Soort Wiskunde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Omvang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9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C&amp;M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Wiskunde C (of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&amp; C zijn beiden 3 uur per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68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E&amp;M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Wiskunde A (of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= 3 uur per week / B = 4 uur per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95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N&amp;G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Wiskunde A (of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= 3 uur per week / B = 4 uur per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067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N&amp;T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Wiskunde B &amp;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 = 4 uur per week &amp; D 2,5 uur per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4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97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DF4A2-7F09-3C40-55FB-A6C5D567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Examinering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648495-3357-01C1-3A32-A97D0531A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Wiskunde A,B &amp; C worden afgesloten met een:</a:t>
            </a:r>
          </a:p>
          <a:p>
            <a:pPr lvl="1"/>
            <a:r>
              <a:rPr lang="nl-NL" dirty="0"/>
              <a:t>Schoolexamen, én een </a:t>
            </a:r>
          </a:p>
          <a:p>
            <a:pPr lvl="1"/>
            <a:r>
              <a:rPr lang="nl-NL" dirty="0"/>
              <a:t>Centraal Schriftelijk Eindexamen</a:t>
            </a:r>
          </a:p>
          <a:p>
            <a:endParaRPr lang="nl-NL" dirty="0"/>
          </a:p>
          <a:p>
            <a:r>
              <a:rPr lang="nl-NL" b="1" dirty="0"/>
              <a:t>Wiskunde D wordt afgesloten met een:</a:t>
            </a:r>
          </a:p>
          <a:p>
            <a:pPr lvl="1"/>
            <a:r>
              <a:rPr lang="nl-NL" dirty="0"/>
              <a:t>Schoolexamen</a:t>
            </a:r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Consequentie: voor wiskunde D staat je cijfer al vast; je hebt nauwelijks kans op verbetering</a:t>
            </a:r>
          </a:p>
        </p:txBody>
      </p:sp>
    </p:spTree>
    <p:extLst>
      <p:ext uri="{BB962C8B-B14F-4D97-AF65-F5344CB8AC3E}">
        <p14:creationId xmlns:p14="http://schemas.microsoft.com/office/powerpoint/2010/main" val="1202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BFB83-01FE-C8DD-C98D-5CB80501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Wiskunde A/C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6BA7E9-F06C-C667-ED79-31F742E82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en-CA" sz="2800" dirty="0" err="1"/>
              <a:t>Wiskunde</a:t>
            </a:r>
            <a:r>
              <a:rPr lang="en-CA" sz="2800" dirty="0"/>
              <a:t> C is </a:t>
            </a:r>
            <a:r>
              <a:rPr lang="en-CA" sz="2800" dirty="0" err="1"/>
              <a:t>geen</a:t>
            </a:r>
            <a:r>
              <a:rPr lang="en-CA" sz="2800" dirty="0"/>
              <a:t> </a:t>
            </a:r>
            <a:r>
              <a:rPr lang="en-CA" sz="2800" dirty="0" err="1"/>
              <a:t>lichte</a:t>
            </a:r>
            <a:r>
              <a:rPr lang="en-CA" sz="2800" dirty="0"/>
              <a:t> variant van </a:t>
            </a:r>
            <a:r>
              <a:rPr lang="en-CA" sz="2800" dirty="0" err="1"/>
              <a:t>wiskunde</a:t>
            </a:r>
            <a:r>
              <a:rPr lang="en-CA" sz="2800" dirty="0"/>
              <a:t> A!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2800" dirty="0"/>
              <a:t>Wiskunde A en C zijn twee op zichzelf staande vakken (met een klein beetje overlap)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7F7FADC-75BF-E26A-473B-1827683EB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60311"/>
              </p:ext>
            </p:extLst>
          </p:nvPr>
        </p:nvGraphicFramePr>
        <p:xfrm>
          <a:off x="2032000" y="3069125"/>
          <a:ext cx="7112000" cy="306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58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87753-E187-F4D9-A267-9C355AA9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Wiskunde A/C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14C69-9D62-30D8-7553-433949D86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48398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Onderwerpen Wiskunde C</a:t>
            </a:r>
          </a:p>
          <a:p>
            <a:r>
              <a:rPr lang="nl-NL" sz="2400" dirty="0"/>
              <a:t>Formules, functies, grafieken, vergelijkingen</a:t>
            </a:r>
          </a:p>
          <a:p>
            <a:r>
              <a:rPr lang="nl-NL" sz="2400" dirty="0"/>
              <a:t>Algebra</a:t>
            </a:r>
          </a:p>
          <a:p>
            <a:r>
              <a:rPr lang="nl-NL" sz="2400" dirty="0"/>
              <a:t>Statistiek en </a:t>
            </a:r>
            <a:r>
              <a:rPr lang="nl-NL" sz="2400" dirty="0" err="1"/>
              <a:t>kansrekenen</a:t>
            </a:r>
            <a:endParaRPr lang="nl-NL" sz="2400" dirty="0"/>
          </a:p>
          <a:p>
            <a:r>
              <a:rPr lang="nl-NL" sz="2400" dirty="0"/>
              <a:t>ICT</a:t>
            </a:r>
          </a:p>
          <a:p>
            <a:r>
              <a:rPr lang="nl-NL" sz="2400" dirty="0"/>
              <a:t>Logisch redeneren, logica</a:t>
            </a:r>
          </a:p>
          <a:p>
            <a:r>
              <a:rPr lang="nl-NL" sz="2400" dirty="0"/>
              <a:t>Vorm, ruimte, ruimtefiguren, perspectief tekenen</a:t>
            </a:r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25CDDF2-2F3A-A160-1836-89C2D2BEECD7}"/>
              </a:ext>
            </a:extLst>
          </p:cNvPr>
          <p:cNvSpPr txBox="1">
            <a:spLocks/>
          </p:cNvSpPr>
          <p:nvPr/>
        </p:nvSpPr>
        <p:spPr>
          <a:xfrm>
            <a:off x="6513953" y="1830245"/>
            <a:ext cx="48398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300" b="1" dirty="0"/>
              <a:t>Onderwerpen Wiskunde A</a:t>
            </a:r>
          </a:p>
          <a:p>
            <a:r>
              <a:rPr lang="nl-NL" dirty="0"/>
              <a:t>Formules, functies, grafieken, vergelijkingen</a:t>
            </a:r>
          </a:p>
          <a:p>
            <a:r>
              <a:rPr lang="nl-NL" dirty="0"/>
              <a:t>Algebra</a:t>
            </a:r>
          </a:p>
          <a:p>
            <a:r>
              <a:rPr lang="nl-NL" dirty="0"/>
              <a:t>Statistiek en </a:t>
            </a:r>
            <a:r>
              <a:rPr lang="nl-NL" dirty="0" err="1"/>
              <a:t>kansrekenen</a:t>
            </a:r>
            <a:endParaRPr lang="nl-NL" dirty="0"/>
          </a:p>
          <a:p>
            <a:r>
              <a:rPr lang="nl-NL" dirty="0"/>
              <a:t>Statistiek met ICT</a:t>
            </a:r>
          </a:p>
          <a:p>
            <a:r>
              <a:rPr lang="nl-NL" dirty="0"/>
              <a:t>Grote databestanden verwerken</a:t>
            </a:r>
          </a:p>
          <a:p>
            <a:r>
              <a:rPr lang="nl-NL" dirty="0"/>
              <a:t>Differentiëren, afgeleide functies</a:t>
            </a:r>
          </a:p>
          <a:p>
            <a:r>
              <a:rPr lang="nl-NL" dirty="0"/>
              <a:t>Rijen </a:t>
            </a:r>
          </a:p>
          <a:p>
            <a:r>
              <a:rPr lang="nl-NL" dirty="0"/>
              <a:t>Onderzoek doen</a:t>
            </a:r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07344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55D01-D07A-6F93-5760-887BF36B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Wiskunde B/D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A718C1-009E-ACB3-C4FC-90299A947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Waarom wiskunde B?</a:t>
            </a:r>
          </a:p>
          <a:p>
            <a:r>
              <a:rPr lang="nl-NL" sz="2400" dirty="0"/>
              <a:t>Je gaat een vervolgstudie doen waarin veel wiskunde nodig is. Dit geldt voor alle technische en veel </a:t>
            </a:r>
            <a:r>
              <a:rPr lang="nl-NL" sz="2400" dirty="0" err="1"/>
              <a:t>gezondheidstudies</a:t>
            </a:r>
            <a:r>
              <a:rPr lang="nl-NL" sz="2400" dirty="0"/>
              <a:t> </a:t>
            </a:r>
          </a:p>
          <a:p>
            <a:r>
              <a:rPr lang="nl-NL" sz="2400" dirty="0"/>
              <a:t>Met Wiskunde B kun je alle studierichtingen kiezen. Je hebt dus minder aansluitingsproblemen </a:t>
            </a:r>
          </a:p>
          <a:p>
            <a:r>
              <a:rPr lang="nl-NL" sz="2400" dirty="0"/>
              <a:t>Je bent nu goed in wiskunde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73CB672-042E-F227-2630-F8B8568735D8}"/>
              </a:ext>
            </a:extLst>
          </p:cNvPr>
          <p:cNvSpPr txBox="1">
            <a:spLocks/>
          </p:cNvSpPr>
          <p:nvPr/>
        </p:nvSpPr>
        <p:spPr>
          <a:xfrm>
            <a:off x="6162974" y="1830243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000" b="1" dirty="0"/>
              <a:t>Waarom wiskunde D?</a:t>
            </a:r>
          </a:p>
          <a:p>
            <a:r>
              <a:rPr lang="nl-NL" sz="2600" dirty="0"/>
              <a:t>Het is een perfecte voorbereiding op exacte vervolgstudies</a:t>
            </a:r>
          </a:p>
          <a:p>
            <a:r>
              <a:rPr lang="nl-NL" sz="2600" dirty="0"/>
              <a:t>Het is verbredend en verdiepend</a:t>
            </a:r>
          </a:p>
          <a:p>
            <a:r>
              <a:rPr lang="nl-NL" sz="2600" dirty="0"/>
              <a:t>Het is moeilijker dan wiskunde B, m.n. omdat je flink de diepte in gaat</a:t>
            </a:r>
          </a:p>
          <a:p>
            <a:r>
              <a:rPr lang="nl-NL" sz="2600" dirty="0"/>
              <a:t>Daarom moet je niet alleen goed zijn in wiskunde, maar het ook echt een leuk vak vinden</a:t>
            </a:r>
          </a:p>
        </p:txBody>
      </p:sp>
    </p:spTree>
    <p:extLst>
      <p:ext uri="{BB962C8B-B14F-4D97-AF65-F5344CB8AC3E}">
        <p14:creationId xmlns:p14="http://schemas.microsoft.com/office/powerpoint/2010/main" val="195602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116DD-771C-2181-1BEF-B79D4B9C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Wiskunde A/C versus Wiskunde B/D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3C9C7-05B6-7FB1-513F-64141D6DB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000" b="1" dirty="0"/>
              <a:t>Onderwerpen Wiskunde A/C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3400" dirty="0"/>
              <a:t>Minder inzichtelijke algebra 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3400" dirty="0"/>
              <a:t>Toepassingsgericht en veel in context (veel tekst en analytisch lezen)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3400" dirty="0"/>
              <a:t>Behoorlijk wat kans rekenen en statistiek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endParaRPr lang="nl-NL" sz="3400" dirty="0"/>
          </a:p>
          <a:p>
            <a:pPr marL="0" indent="0">
              <a:lnSpc>
                <a:spcPts val="2300"/>
              </a:lnSpc>
              <a:buNone/>
            </a:pPr>
            <a:r>
              <a:rPr lang="nl-NL" sz="3400" dirty="0"/>
              <a:t>Nodig: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3400" dirty="0"/>
              <a:t>Interesse voor economische contexten</a:t>
            </a:r>
          </a:p>
          <a:p>
            <a:pPr marL="342900" indent="-342900">
              <a:lnSpc>
                <a:spcPts val="2300"/>
              </a:lnSpc>
              <a:buFont typeface="Arial" pitchFamily="34" charset="0"/>
              <a:buChar char="•"/>
            </a:pPr>
            <a:r>
              <a:rPr lang="nl-NL" sz="3400" dirty="0"/>
              <a:t>Gezond verstand en ijver!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263F735-75A2-6BB3-5B93-91DC0DA5FCC7}"/>
              </a:ext>
            </a:extLst>
          </p:cNvPr>
          <p:cNvSpPr txBox="1">
            <a:spLocks/>
          </p:cNvSpPr>
          <p:nvPr/>
        </p:nvSpPr>
        <p:spPr>
          <a:xfrm>
            <a:off x="6183517" y="1739812"/>
            <a:ext cx="51438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9B5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Onderwerpen Wiskunde B</a:t>
            </a:r>
          </a:p>
          <a:p>
            <a:pPr marL="342900" indent="-342900">
              <a:lnSpc>
                <a:spcPts val="2300"/>
              </a:lnSpc>
            </a:pPr>
            <a:r>
              <a:rPr lang="nl-NL" sz="2400" dirty="0"/>
              <a:t>Veel algebra</a:t>
            </a:r>
          </a:p>
          <a:p>
            <a:pPr marL="342900" indent="-342900">
              <a:lnSpc>
                <a:spcPts val="2300"/>
              </a:lnSpc>
            </a:pPr>
            <a:r>
              <a:rPr lang="nl-NL" sz="2400" dirty="0"/>
              <a:t>Veel abstract, regelmatig zonder context</a:t>
            </a:r>
          </a:p>
          <a:p>
            <a:pPr marL="342900" indent="-342900">
              <a:lnSpc>
                <a:spcPts val="2300"/>
              </a:lnSpc>
            </a:pPr>
            <a:r>
              <a:rPr lang="nl-NL" sz="2400" dirty="0"/>
              <a:t>Veel stof, vraagt veel oefenen en zelfstudie</a:t>
            </a:r>
          </a:p>
          <a:p>
            <a:pPr marL="342900" indent="-342900">
              <a:lnSpc>
                <a:spcPts val="2300"/>
              </a:lnSpc>
            </a:pPr>
            <a:endParaRPr lang="nl-NL" sz="2400" dirty="0"/>
          </a:p>
          <a:p>
            <a:pPr marL="0" indent="0">
              <a:lnSpc>
                <a:spcPts val="2300"/>
              </a:lnSpc>
              <a:buNone/>
            </a:pPr>
            <a:r>
              <a:rPr lang="nl-NL" sz="2400" dirty="0"/>
              <a:t>Nodig:</a:t>
            </a:r>
          </a:p>
          <a:p>
            <a:pPr marL="342900" indent="-342900">
              <a:lnSpc>
                <a:spcPts val="2300"/>
              </a:lnSpc>
            </a:pPr>
            <a:r>
              <a:rPr lang="nl-NL" sz="2400" dirty="0"/>
              <a:t>Inzicht en rekenvaardigheden</a:t>
            </a:r>
          </a:p>
          <a:p>
            <a:pPr marL="342900" indent="-342900">
              <a:lnSpc>
                <a:spcPts val="2300"/>
              </a:lnSpc>
            </a:pPr>
            <a:r>
              <a:rPr lang="nl-NL" sz="2400" dirty="0"/>
              <a:t>Doorzettingsvermogen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182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8FC99-85E5-7E39-F41F-71B935DF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ga je kiezen?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9B200D-4E65-80D0-AE34-A791BAAD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NL" sz="8000" b="1" dirty="0"/>
              <a:t>Je profielkeuze is leidend, in principe “krijg” je daar een bepaalde wiskunde bij</a:t>
            </a:r>
          </a:p>
          <a:p>
            <a:r>
              <a:rPr lang="nl-NL" sz="6000" dirty="0"/>
              <a:t>Je kunt bij E&amp;M en N&amp;G wiskunde B kiezen indien je advies positief is.</a:t>
            </a:r>
          </a:p>
          <a:p>
            <a:r>
              <a:rPr lang="nl-NL" sz="6000" dirty="0"/>
              <a:t>Als je twijfelt tussen N&amp;G en N&amp;T is het wel of niet hebben van Wiskunde D een belangrijk keuze-argument.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8000" b="1" dirty="0"/>
              <a:t>Afwegingen zijn:</a:t>
            </a:r>
          </a:p>
          <a:p>
            <a:r>
              <a:rPr lang="nl-NL" sz="6000" dirty="0"/>
              <a:t>Wat wil je gaan studeren; wordt daar een bepaalde soort wiskunde vereist?</a:t>
            </a:r>
          </a:p>
          <a:p>
            <a:r>
              <a:rPr lang="nl-NL" sz="6000" dirty="0"/>
              <a:t>Hoe goed ben je in wiskunde? </a:t>
            </a:r>
          </a:p>
          <a:p>
            <a:r>
              <a:rPr lang="nl-NL" sz="6000" dirty="0"/>
              <a:t>Hoe is je inzet/concentratie/discipline?</a:t>
            </a:r>
          </a:p>
          <a:p>
            <a:r>
              <a:rPr lang="nl-NL" sz="6000" dirty="0"/>
              <a:t>Wat is je motivatie en hoeveel tijd wil je investeren?</a:t>
            </a:r>
          </a:p>
          <a:p>
            <a:r>
              <a:rPr lang="nl-NL" sz="6000" dirty="0"/>
              <a:t>Vind je wiskunde leuk, hou je van pittige puzzels?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8000" b="1" dirty="0"/>
              <a:t>Belangrijk:</a:t>
            </a:r>
          </a:p>
          <a:p>
            <a:r>
              <a:rPr lang="nl-NL" sz="6000" dirty="0"/>
              <a:t>Let op de exameneis: bij Ne, En </a:t>
            </a:r>
            <a:r>
              <a:rPr lang="nl-NL" sz="6000" dirty="0" err="1"/>
              <a:t>en</a:t>
            </a:r>
            <a:r>
              <a:rPr lang="nl-NL" sz="6000" dirty="0"/>
              <a:t> </a:t>
            </a:r>
            <a:r>
              <a:rPr lang="nl-NL" sz="6000" dirty="0" err="1"/>
              <a:t>Wi</a:t>
            </a:r>
            <a:r>
              <a:rPr lang="nl-NL" sz="6000" dirty="0"/>
              <a:t> mag je maar maximaal één 5 hebben!!!</a:t>
            </a:r>
          </a:p>
          <a:p>
            <a:r>
              <a:rPr lang="nl-NL" sz="6000" dirty="0"/>
              <a:t>Je kunt in principe niet “proberen” en dan vervolgens overstappen als het niet lukt.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1290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 Porta Mosana College  -  Alleen-lezen" id="{19BB548B-6865-4F7D-91F1-82E3A462DF4A}" vid="{B9D3DA07-5CB0-4BF4-81F4-82FF365396D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2caba1-7f9e-4f74-8efa-858143e9a46c">
      <Terms xmlns="http://schemas.microsoft.com/office/infopath/2007/PartnerControls"/>
    </lcf76f155ced4ddcb4097134ff3c332f>
    <TaxCatchAll xmlns="7cf908e9-a165-45fb-9247-5301eb48d8c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ACC39D3351534EBA94942BC98DC9D9" ma:contentTypeVersion="12" ma:contentTypeDescription="Een nieuw document maken." ma:contentTypeScope="" ma:versionID="0b8ac836499a1b235236d4187f86559f">
  <xsd:schema xmlns:xsd="http://www.w3.org/2001/XMLSchema" xmlns:xs="http://www.w3.org/2001/XMLSchema" xmlns:p="http://schemas.microsoft.com/office/2006/metadata/properties" xmlns:ns2="802caba1-7f9e-4f74-8efa-858143e9a46c" xmlns:ns3="7cf908e9-a165-45fb-9247-5301eb48d8c1" targetNamespace="http://schemas.microsoft.com/office/2006/metadata/properties" ma:root="true" ma:fieldsID="5b14b28992c2c268afb1895342fdc251" ns2:_="" ns3:_="">
    <xsd:import namespace="802caba1-7f9e-4f74-8efa-858143e9a46c"/>
    <xsd:import namespace="7cf908e9-a165-45fb-9247-5301eb48d8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caba1-7f9e-4f74-8efa-858143e9a4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f6d56fa3-0b61-47b5-a8cd-6e1c297cf7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908e9-a165-45fb-9247-5301eb48d8c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bd2d7fb-8a20-4da4-b0b2-d7a91a9109fa}" ma:internalName="TaxCatchAll" ma:showField="CatchAllData" ma:web="7cf908e9-a165-45fb-9247-5301eb48d8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F7586E-87CB-438F-9D39-BF79B7EB2B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67DE1F-40B7-421C-B2CD-8B38BAE161B5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e842a4d1-b4ee-4da4-9c71-04138bd1c680"/>
    <ds:schemaRef ds:uri="http://schemas.microsoft.com/office/2006/metadata/properties"/>
    <ds:schemaRef ds:uri="http://purl.org/dc/elements/1.1/"/>
    <ds:schemaRef ds:uri="802caba1-7f9e-4f74-8efa-858143e9a46c"/>
    <ds:schemaRef ds:uri="7cf908e9-a165-45fb-9247-5301eb48d8c1"/>
  </ds:schemaRefs>
</ds:datastoreItem>
</file>

<file path=customXml/itemProps3.xml><?xml version="1.0" encoding="utf-8"?>
<ds:datastoreItem xmlns:ds="http://schemas.openxmlformats.org/officeDocument/2006/customXml" ds:itemID="{8F2AFDC8-45EE-4188-AA2A-429FD6A7CE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2caba1-7f9e-4f74-8efa-858143e9a46c"/>
    <ds:schemaRef ds:uri="7cf908e9-a165-45fb-9247-5301eb48d8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Porta Mosana College</Template>
  <TotalTime>92</TotalTime>
  <Words>817</Words>
  <Application>Microsoft Office PowerPoint</Application>
  <PresentationFormat>Breedbeeld</PresentationFormat>
  <Paragraphs>133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Aptos</vt:lpstr>
      <vt:lpstr>Arial</vt:lpstr>
      <vt:lpstr>Arvo</vt:lpstr>
      <vt:lpstr>Calibri</vt:lpstr>
      <vt:lpstr>Open Sans</vt:lpstr>
      <vt:lpstr>Tahoma</vt:lpstr>
      <vt:lpstr>Kantoorthema</vt:lpstr>
      <vt:lpstr>Wiskunde op het vwo</vt:lpstr>
      <vt:lpstr>Wiskunde in elk profiel?</vt:lpstr>
      <vt:lpstr>VWO</vt:lpstr>
      <vt:lpstr>Examinering</vt:lpstr>
      <vt:lpstr>Wiskunde A/C</vt:lpstr>
      <vt:lpstr>Wiskunde A/C</vt:lpstr>
      <vt:lpstr>Wiskunde B/D</vt:lpstr>
      <vt:lpstr>Wiskunde A/C versus Wiskunde B/D</vt:lpstr>
      <vt:lpstr>Hoe ga je kiezen?</vt:lpstr>
      <vt:lpstr>De grafische rekenmachine</vt:lpstr>
      <vt:lpstr>Conclusie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Annelies Book</dc:creator>
  <cp:lastModifiedBy>Annelies Book</cp:lastModifiedBy>
  <cp:revision>2</cp:revision>
  <dcterms:created xsi:type="dcterms:W3CDTF">2025-03-18T09:00:34Z</dcterms:created>
  <dcterms:modified xsi:type="dcterms:W3CDTF">2025-03-20T11:26:33Z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0x010100AAACC39D3351534EBA94942BC98DC9D9</vt:lpwstr>
  </property>
  <property fmtid="{D5CDD505-2E9C-101B-9397-08002B2CF9AE}" pid="3" name="MediaServiceImageTags">
    <vt:lpwstr/>
  </property>
</Properties>
</file>